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30"/>
  </p:notesMasterIdLst>
  <p:sldIdLst>
    <p:sldId id="256" r:id="rId5"/>
    <p:sldId id="1460" r:id="rId6"/>
    <p:sldId id="1461" r:id="rId7"/>
    <p:sldId id="1462" r:id="rId8"/>
    <p:sldId id="1463" r:id="rId9"/>
    <p:sldId id="1472" r:id="rId10"/>
    <p:sldId id="1485" r:id="rId11"/>
    <p:sldId id="1473" r:id="rId12"/>
    <p:sldId id="1474" r:id="rId13"/>
    <p:sldId id="1475" r:id="rId14"/>
    <p:sldId id="1477" r:id="rId15"/>
    <p:sldId id="1465" r:id="rId16"/>
    <p:sldId id="1480" r:id="rId17"/>
    <p:sldId id="1468" r:id="rId18"/>
    <p:sldId id="1496" r:id="rId19"/>
    <p:sldId id="1464" r:id="rId20"/>
    <p:sldId id="263" r:id="rId21"/>
    <p:sldId id="267" r:id="rId22"/>
    <p:sldId id="265" r:id="rId23"/>
    <p:sldId id="269" r:id="rId24"/>
    <p:sldId id="270" r:id="rId25"/>
    <p:sldId id="266" r:id="rId26"/>
    <p:sldId id="271" r:id="rId27"/>
    <p:sldId id="268" r:id="rId28"/>
    <p:sldId id="1467" r:id="rId29"/>
  </p:sldIdLst>
  <p:sldSz cx="9144000" cy="5143500" type="screen16x9"/>
  <p:notesSz cx="6858000" cy="9144000"/>
  <p:custDataLst>
    <p:tags r:id="rId31"/>
  </p:custDataLst>
  <p:defaultTex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43">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119A8B-6A9D-024A-A259-AFE397FF0A5D}" v="2" dt="2023-09-19T08:05:06.5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610" autoAdjust="0"/>
    <p:restoredTop sz="96327"/>
  </p:normalViewPr>
  <p:slideViewPr>
    <p:cSldViewPr snapToGrid="0" showGuides="1">
      <p:cViewPr varScale="1">
        <p:scale>
          <a:sx n="116" d="100"/>
          <a:sy n="116" d="100"/>
        </p:scale>
        <p:origin x="75" y="216"/>
      </p:cViewPr>
      <p:guideLst>
        <p:guide orient="horz" pos="1643"/>
        <p:guide pos="2880"/>
      </p:guideLst>
    </p:cSldViewPr>
  </p:slideViewPr>
  <p:notesTextViewPr>
    <p:cViewPr>
      <p:scale>
        <a:sx n="1" d="1"/>
        <a:sy n="1" d="1"/>
      </p:scale>
      <p:origin x="0" y="0"/>
    </p:cViewPr>
  </p:notesTextViewPr>
  <p:notesViewPr>
    <p:cSldViewPr snapToGrid="0" showGuides="1">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th, HannaMargaritaAntonia" userId="238754f3-2b27-485f-b6ba-8d3b8bcde2e0" providerId="ADAL" clId="{A4FF2647-4C59-0B46-B2D3-F4F484AC088B}"/>
    <pc:docChg chg="undo custSel modSld">
      <pc:chgData name="Roth, HannaMargaritaAntonia" userId="238754f3-2b27-485f-b6ba-8d3b8bcde2e0" providerId="ADAL" clId="{A4FF2647-4C59-0B46-B2D3-F4F484AC088B}" dt="2023-02-21T10:20:53.177" v="17" actId="20577"/>
      <pc:docMkLst>
        <pc:docMk/>
      </pc:docMkLst>
      <pc:sldChg chg="modSp mod">
        <pc:chgData name="Roth, HannaMargaritaAntonia" userId="238754f3-2b27-485f-b6ba-8d3b8bcde2e0" providerId="ADAL" clId="{A4FF2647-4C59-0B46-B2D3-F4F484AC088B}" dt="2023-02-21T10:20:53.177" v="17" actId="20577"/>
        <pc:sldMkLst>
          <pc:docMk/>
          <pc:sldMk cId="3772496692" sldId="256"/>
        </pc:sldMkLst>
        <pc:spChg chg="mod">
          <ac:chgData name="Roth, HannaMargaritaAntonia" userId="238754f3-2b27-485f-b6ba-8d3b8bcde2e0" providerId="ADAL" clId="{A4FF2647-4C59-0B46-B2D3-F4F484AC088B}" dt="2023-02-21T10:20:53.177" v="17" actId="20577"/>
          <ac:spMkLst>
            <pc:docMk/>
            <pc:sldMk cId="3772496692" sldId="256"/>
            <ac:spMk id="13" creationId="{0C11E479-9B3A-42D2-A07C-80F9E924336D}"/>
          </ac:spMkLst>
        </pc:spChg>
      </pc:sldChg>
      <pc:sldChg chg="addSp delSp mod">
        <pc:chgData name="Roth, HannaMargaritaAntonia" userId="238754f3-2b27-485f-b6ba-8d3b8bcde2e0" providerId="ADAL" clId="{A4FF2647-4C59-0B46-B2D3-F4F484AC088B}" dt="2023-02-21T10:20:30.750" v="14" actId="478"/>
        <pc:sldMkLst>
          <pc:docMk/>
          <pc:sldMk cId="534269199" sldId="1459"/>
        </pc:sldMkLst>
        <pc:spChg chg="add del">
          <ac:chgData name="Roth, HannaMargaritaAntonia" userId="238754f3-2b27-485f-b6ba-8d3b8bcde2e0" providerId="ADAL" clId="{A4FF2647-4C59-0B46-B2D3-F4F484AC088B}" dt="2023-02-21T10:20:30.750" v="14" actId="478"/>
          <ac:spMkLst>
            <pc:docMk/>
            <pc:sldMk cId="534269199" sldId="1459"/>
            <ac:spMk id="9" creationId="{0C65080D-9E38-E59E-63F3-290A6485E057}"/>
          </ac:spMkLst>
        </pc:spChg>
      </pc:sldChg>
    </pc:docChg>
  </pc:docChgLst>
  <pc:docChgLst>
    <pc:chgData name="Aier, Stephan" userId="c09b466c-35db-4ee9-9b0d-db06883c916e" providerId="ADAL" clId="{ED119A8B-6A9D-024A-A259-AFE397FF0A5D}"/>
    <pc:docChg chg="addSld delSld modSld">
      <pc:chgData name="Aier, Stephan" userId="c09b466c-35db-4ee9-9b0d-db06883c916e" providerId="ADAL" clId="{ED119A8B-6A9D-024A-A259-AFE397FF0A5D}" dt="2023-09-20T07:58:25.142" v="37" actId="20577"/>
      <pc:docMkLst>
        <pc:docMk/>
      </pc:docMkLst>
      <pc:sldChg chg="modSp mod">
        <pc:chgData name="Aier, Stephan" userId="c09b466c-35db-4ee9-9b0d-db06883c916e" providerId="ADAL" clId="{ED119A8B-6A9D-024A-A259-AFE397FF0A5D}" dt="2023-09-19T08:04:07.252" v="0"/>
        <pc:sldMkLst>
          <pc:docMk/>
          <pc:sldMk cId="3772496692" sldId="256"/>
        </pc:sldMkLst>
        <pc:spChg chg="mod">
          <ac:chgData name="Aier, Stephan" userId="c09b466c-35db-4ee9-9b0d-db06883c916e" providerId="ADAL" clId="{ED119A8B-6A9D-024A-A259-AFE397FF0A5D}" dt="2023-09-19T08:04:07.252" v="0"/>
          <ac:spMkLst>
            <pc:docMk/>
            <pc:sldMk cId="3772496692" sldId="256"/>
            <ac:spMk id="12" creationId="{D3143055-81F2-4195-A863-909ED77C77CF}"/>
          </ac:spMkLst>
        </pc:spChg>
      </pc:sldChg>
      <pc:sldChg chg="del">
        <pc:chgData name="Aier, Stephan" userId="c09b466c-35db-4ee9-9b0d-db06883c916e" providerId="ADAL" clId="{ED119A8B-6A9D-024A-A259-AFE397FF0A5D}" dt="2023-09-19T08:05:30.970" v="11" actId="2696"/>
        <pc:sldMkLst>
          <pc:docMk/>
          <pc:sldMk cId="916789876" sldId="1443"/>
        </pc:sldMkLst>
      </pc:sldChg>
      <pc:sldChg chg="modSp mod">
        <pc:chgData name="Aier, Stephan" userId="c09b466c-35db-4ee9-9b0d-db06883c916e" providerId="ADAL" clId="{ED119A8B-6A9D-024A-A259-AFE397FF0A5D}" dt="2023-09-20T07:58:25.142" v="37" actId="20577"/>
        <pc:sldMkLst>
          <pc:docMk/>
          <pc:sldMk cId="534269199" sldId="1459"/>
        </pc:sldMkLst>
        <pc:spChg chg="mod">
          <ac:chgData name="Aier, Stephan" userId="c09b466c-35db-4ee9-9b0d-db06883c916e" providerId="ADAL" clId="{ED119A8B-6A9D-024A-A259-AFE397FF0A5D}" dt="2023-09-20T07:58:25.142" v="37" actId="20577"/>
          <ac:spMkLst>
            <pc:docMk/>
            <pc:sldMk cId="534269199" sldId="1459"/>
            <ac:spMk id="6" creationId="{2C86CC65-00F7-0E50-4FE4-E9E74D6FB8FB}"/>
          </ac:spMkLst>
        </pc:spChg>
      </pc:sldChg>
      <pc:sldChg chg="addSp modSp add mod">
        <pc:chgData name="Aier, Stephan" userId="c09b466c-35db-4ee9-9b0d-db06883c916e" providerId="ADAL" clId="{ED119A8B-6A9D-024A-A259-AFE397FF0A5D}" dt="2023-09-19T08:05:29.065" v="10" actId="14100"/>
        <pc:sldMkLst>
          <pc:docMk/>
          <pc:sldMk cId="1379748211" sldId="3265"/>
        </pc:sldMkLst>
        <pc:spChg chg="add mod">
          <ac:chgData name="Aier, Stephan" userId="c09b466c-35db-4ee9-9b0d-db06883c916e" providerId="ADAL" clId="{ED119A8B-6A9D-024A-A259-AFE397FF0A5D}" dt="2023-09-19T08:05:29.065" v="10" actId="14100"/>
          <ac:spMkLst>
            <pc:docMk/>
            <pc:sldMk cId="1379748211" sldId="3265"/>
            <ac:spMk id="2" creationId="{1FA4E265-21AA-97C1-1F80-3076993B03AD}"/>
          </ac:spMkLst>
        </pc:spChg>
        <pc:spChg chg="mod">
          <ac:chgData name="Aier, Stephan" userId="c09b466c-35db-4ee9-9b0d-db06883c916e" providerId="ADAL" clId="{ED119A8B-6A9D-024A-A259-AFE397FF0A5D}" dt="2023-09-19T08:04:56.349" v="4" actId="207"/>
          <ac:spMkLst>
            <pc:docMk/>
            <pc:sldMk cId="1379748211" sldId="3265"/>
            <ac:spMk id="62" creationId="{3C37652C-F8CE-40A4-A3DE-0DAA6425B970}"/>
          </ac:spMkLst>
        </pc:spChg>
      </pc:sldChg>
    </pc:docChg>
  </pc:docChgLst>
  <pc:docChgLst>
    <pc:chgData name="Bonilla, LeaMarta" userId="aa5362c7-0476-4c50-b52f-35c2791cd063" providerId="ADAL" clId="{4559C547-2405-9142-8742-EB08AF3B97B9}"/>
    <pc:docChg chg="custSel modSld">
      <pc:chgData name="Bonilla, LeaMarta" userId="aa5362c7-0476-4c50-b52f-35c2791cd063" providerId="ADAL" clId="{4559C547-2405-9142-8742-EB08AF3B97B9}" dt="2023-02-23T09:29:26.472" v="287" actId="20577"/>
      <pc:docMkLst>
        <pc:docMk/>
      </pc:docMkLst>
      <pc:sldChg chg="addSp delSp modSp">
        <pc:chgData name="Bonilla, LeaMarta" userId="aa5362c7-0476-4c50-b52f-35c2791cd063" providerId="ADAL" clId="{4559C547-2405-9142-8742-EB08AF3B97B9}" dt="2023-02-23T09:29:26.472" v="287" actId="20577"/>
        <pc:sldMkLst>
          <pc:docMk/>
          <pc:sldMk cId="842131732" sldId="1442"/>
        </pc:sldMkLst>
        <pc:spChg chg="mod">
          <ac:chgData name="Bonilla, LeaMarta" userId="aa5362c7-0476-4c50-b52f-35c2791cd063" providerId="ADAL" clId="{4559C547-2405-9142-8742-EB08AF3B97B9}" dt="2023-02-23T09:29:26.472" v="287" actId="20577"/>
          <ac:spMkLst>
            <pc:docMk/>
            <pc:sldMk cId="842131732" sldId="1442"/>
            <ac:spMk id="10" creationId="{EA971527-698B-4A09-A65B-3CB0DB33447A}"/>
          </ac:spMkLst>
        </pc:spChg>
        <pc:spChg chg="mod">
          <ac:chgData name="Bonilla, LeaMarta" userId="aa5362c7-0476-4c50-b52f-35c2791cd063" providerId="ADAL" clId="{4559C547-2405-9142-8742-EB08AF3B97B9}" dt="2023-02-23T09:28:36.423" v="276" actId="22"/>
          <ac:spMkLst>
            <pc:docMk/>
            <pc:sldMk cId="842131732" sldId="1442"/>
            <ac:spMk id="11" creationId="{A0D06EFB-AAAE-FFBA-A6F2-5C9884DF7778}"/>
          </ac:spMkLst>
        </pc:spChg>
        <pc:picChg chg="add del mod modCrop">
          <ac:chgData name="Bonilla, LeaMarta" userId="aa5362c7-0476-4c50-b52f-35c2791cd063" providerId="ADAL" clId="{4559C547-2405-9142-8742-EB08AF3B97B9}" dt="2023-02-23T09:27:02.504" v="261" actId="478"/>
          <ac:picMkLst>
            <pc:docMk/>
            <pc:sldMk cId="842131732" sldId="1442"/>
            <ac:picMk id="2" creationId="{F0E04363-C4D7-D2CF-45AC-7F2A863A9A20}"/>
          </ac:picMkLst>
        </pc:picChg>
      </pc:sldChg>
    </pc:docChg>
  </pc:docChgLst>
  <pc:docChgLst>
    <pc:chgData name="Burch, Michael" userId="c61bac37-f303-4899-91e4-95e7d9e47247" providerId="ADAL" clId="{F3629992-3B4B-EA49-B923-BDB63EA3E0F5}"/>
    <pc:docChg chg="modSld">
      <pc:chgData name="Burch, Michael" userId="c61bac37-f303-4899-91e4-95e7d9e47247" providerId="ADAL" clId="{F3629992-3B4B-EA49-B923-BDB63EA3E0F5}" dt="2023-02-23T14:59:56.587" v="13" actId="20577"/>
      <pc:docMkLst>
        <pc:docMk/>
      </pc:docMkLst>
      <pc:sldChg chg="modSp mod">
        <pc:chgData name="Burch, Michael" userId="c61bac37-f303-4899-91e4-95e7d9e47247" providerId="ADAL" clId="{F3629992-3B4B-EA49-B923-BDB63EA3E0F5}" dt="2023-02-23T14:59:56.587" v="13" actId="20577"/>
        <pc:sldMkLst>
          <pc:docMk/>
          <pc:sldMk cId="3772496692" sldId="256"/>
        </pc:sldMkLst>
        <pc:spChg chg="mod">
          <ac:chgData name="Burch, Michael" userId="c61bac37-f303-4899-91e4-95e7d9e47247" providerId="ADAL" clId="{F3629992-3B4B-EA49-B923-BDB63EA3E0F5}" dt="2023-02-23T14:59:56.587" v="13" actId="20577"/>
          <ac:spMkLst>
            <pc:docMk/>
            <pc:sldMk cId="3772496692" sldId="256"/>
            <ac:spMk id="13" creationId="{0C11E479-9B3A-42D2-A07C-80F9E924336D}"/>
          </ac:spMkLst>
        </pc:spChg>
      </pc:sldChg>
    </pc:docChg>
  </pc:docChgLst>
</pc:chgInfo>
</file>

<file path=ppt/media/image1.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5.png>
</file>

<file path=ppt/media/image6.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F3C46-3F11-47F1-8233-2D2A4F656EAA}" type="datetimeFigureOut">
              <a:rPr lang="de-DE" smtClean="0"/>
              <a:t>22.09.2023</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18140C-7C65-48C5-AF48-8AE3F4A693ED}" type="slidenum">
              <a:rPr lang="de-DE" smtClean="0"/>
              <a:t>‹#›</a:t>
            </a:fld>
            <a:endParaRPr lang="de-DE"/>
          </a:p>
        </p:txBody>
      </p:sp>
    </p:spTree>
    <p:extLst>
      <p:ext uri="{BB962C8B-B14F-4D97-AF65-F5344CB8AC3E}">
        <p14:creationId xmlns:p14="http://schemas.microsoft.com/office/powerpoint/2010/main" val="2474506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81C78C-DF60-43AA-9025-896AF7F5120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395044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6.jpeg"/><Relationship Id="rId7" Type="http://schemas.openxmlformats.org/officeDocument/2006/relationships/image" Target="../media/image9.emf"/><Relationship Id="rId2" Type="http://schemas.openxmlformats.org/officeDocument/2006/relationships/slideMaster" Target="../slideMasters/slideMaster1.xml"/><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image" Target="../media/image7.emf"/><Relationship Id="rId10" Type="http://schemas.openxmlformats.org/officeDocument/2006/relationships/image" Target="../media/image1.png"/><Relationship Id="rId4" Type="http://schemas.openxmlformats.org/officeDocument/2006/relationships/oleObject" Target="../embeddings/oleObject1.bin"/><Relationship Id="rId9"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el Slide 1">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EE742CE-731B-4B2E-A341-DD1A2BF3F5B5}"/>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a:ext>
            </a:extLst>
          </a:blip>
          <a:srcRect/>
          <a:stretch/>
        </p:blipFill>
        <p:spPr bwMode="auto">
          <a:xfrm>
            <a:off x="0" y="0"/>
            <a:ext cx="9144000" cy="5143498"/>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DFF74B8C-606D-4C49-A5DA-1496FFDE21B4}"/>
              </a:ext>
            </a:extLst>
          </p:cNvPr>
          <p:cNvSpPr/>
          <p:nvPr/>
        </p:nvSpPr>
        <p:spPr>
          <a:xfrm>
            <a:off x="4583371" y="3168046"/>
            <a:ext cx="4560629" cy="1975452"/>
          </a:xfrm>
          <a:custGeom>
            <a:avLst/>
            <a:gdLst>
              <a:gd name="connsiteX0" fmla="*/ 4560629 w 4560629"/>
              <a:gd name="connsiteY0" fmla="*/ 0 h 1975452"/>
              <a:gd name="connsiteX1" fmla="*/ 4560629 w 4560629"/>
              <a:gd name="connsiteY1" fmla="*/ 1975452 h 1975452"/>
              <a:gd name="connsiteX2" fmla="*/ 166568 w 4560629"/>
              <a:gd name="connsiteY2" fmla="*/ 1975452 h 1975452"/>
              <a:gd name="connsiteX3" fmla="*/ 0 w 4560629"/>
              <a:gd name="connsiteY3" fmla="*/ 1045124 h 1975452"/>
            </a:gdLst>
            <a:ahLst/>
            <a:cxnLst>
              <a:cxn ang="0">
                <a:pos x="connsiteX0" y="connsiteY0"/>
              </a:cxn>
              <a:cxn ang="0">
                <a:pos x="connsiteX1" y="connsiteY1"/>
              </a:cxn>
              <a:cxn ang="0">
                <a:pos x="connsiteX2" y="connsiteY2"/>
              </a:cxn>
              <a:cxn ang="0">
                <a:pos x="connsiteX3" y="connsiteY3"/>
              </a:cxn>
            </a:cxnLst>
            <a:rect l="l" t="t" r="r" b="b"/>
            <a:pathLst>
              <a:path w="4560629" h="1975452">
                <a:moveTo>
                  <a:pt x="4560629" y="0"/>
                </a:moveTo>
                <a:lnTo>
                  <a:pt x="4560629" y="1975452"/>
                </a:lnTo>
                <a:lnTo>
                  <a:pt x="166568" y="1975452"/>
                </a:lnTo>
                <a:lnTo>
                  <a:pt x="0" y="104512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14" name="TextBox 13">
            <a:extLst>
              <a:ext uri="{FF2B5EF4-FFF2-40B4-BE49-F238E27FC236}">
                <a16:creationId xmlns:a16="http://schemas.microsoft.com/office/drawing/2014/main" id="{69B6FC2A-29C4-4742-B32D-604659C0CB22}"/>
              </a:ext>
            </a:extLst>
          </p:cNvPr>
          <p:cNvSpPr txBox="1"/>
          <p:nvPr/>
        </p:nvSpPr>
        <p:spPr>
          <a:xfrm>
            <a:off x="6789318" y="4613375"/>
            <a:ext cx="1995907" cy="153888"/>
          </a:xfrm>
          <a:prstGeom prst="rect">
            <a:avLst/>
          </a:prstGeom>
          <a:noFill/>
        </p:spPr>
        <p:txBody>
          <a:bodyPr wrap="square" lIns="0" tIns="0" rIns="0" bIns="0" rtlCol="0">
            <a:spAutoFit/>
          </a:bodyPr>
          <a:lstStyle/>
          <a:p>
            <a:pPr algn="r"/>
            <a:r>
              <a:rPr lang="en-GB" sz="1000" dirty="0">
                <a:solidFill>
                  <a:schemeClr val="bg2"/>
                </a:solidFill>
              </a:rPr>
              <a:t>From </a:t>
            </a:r>
            <a:r>
              <a:rPr lang="en-GB" sz="1000" dirty="0" err="1">
                <a:solidFill>
                  <a:schemeClr val="bg2"/>
                </a:solidFill>
              </a:rPr>
              <a:t>insight</a:t>
            </a:r>
            <a:r>
              <a:rPr lang="en-GB" sz="1000" dirty="0">
                <a:solidFill>
                  <a:schemeClr val="bg2"/>
                </a:solidFill>
              </a:rPr>
              <a:t> </a:t>
            </a:r>
            <a:r>
              <a:rPr lang="en-GB" sz="1000" dirty="0" err="1">
                <a:solidFill>
                  <a:schemeClr val="bg2"/>
                </a:solidFill>
              </a:rPr>
              <a:t>to</a:t>
            </a:r>
            <a:r>
              <a:rPr lang="en-GB" sz="1000" dirty="0">
                <a:solidFill>
                  <a:schemeClr val="bg2"/>
                </a:solidFill>
              </a:rPr>
              <a:t> </a:t>
            </a:r>
            <a:r>
              <a:rPr lang="en-GB" sz="1000" dirty="0" err="1">
                <a:solidFill>
                  <a:schemeClr val="bg2"/>
                </a:solidFill>
              </a:rPr>
              <a:t>impact</a:t>
            </a:r>
            <a:r>
              <a:rPr lang="en-GB" sz="1000" dirty="0">
                <a:solidFill>
                  <a:schemeClr val="bg2"/>
                </a:solidFill>
              </a:rPr>
              <a:t>.</a:t>
            </a:r>
          </a:p>
        </p:txBody>
      </p:sp>
      <p:pic>
        <p:nvPicPr>
          <p:cNvPr id="1609015164" name="Rectangle 2" descr="{&quot;templafy&quot;:{&quot;id&quot;:&quot;b9ddadaa-0495-446c-a774-3deec88f84b2&quot;}}"/>
          <p:cNvPicPr>
            <a:picLocks noChangeAspect="1"/>
          </p:cNvPicPr>
          <p:nvPr/>
        </p:nvPicPr>
        <p:blipFill>
          <a:blip r:embed="rId3"/>
          <a:stretch>
            <a:fillRect/>
          </a:stretch>
        </p:blipFill>
        <p:spPr>
          <a:xfrm>
            <a:off x="361173" y="313025"/>
            <a:ext cx="2221200" cy="460800"/>
          </a:xfrm>
          <a:prstGeom prst="rect">
            <a:avLst/>
          </a:prstGeom>
        </p:spPr>
      </p:pic>
      <p:sp>
        <p:nvSpPr>
          <p:cNvPr id="5" name="Title 4">
            <a:extLst>
              <a:ext uri="{FF2B5EF4-FFF2-40B4-BE49-F238E27FC236}">
                <a16:creationId xmlns:a16="http://schemas.microsoft.com/office/drawing/2014/main" id="{A891F29F-BED8-4555-9938-829D3AC33287}"/>
              </a:ext>
            </a:extLst>
          </p:cNvPr>
          <p:cNvSpPr>
            <a:spLocks noGrp="1"/>
          </p:cNvSpPr>
          <p:nvPr>
            <p:ph type="title"/>
          </p:nvPr>
        </p:nvSpPr>
        <p:spPr>
          <a:xfrm>
            <a:off x="827015" y="1636541"/>
            <a:ext cx="7958210" cy="1531505"/>
          </a:xfrm>
        </p:spPr>
        <p:txBody>
          <a:bodyPr anchor="b"/>
          <a:lstStyle>
            <a:lvl1pPr>
              <a:lnSpc>
                <a:spcPts val="4200"/>
              </a:lnSpc>
              <a:defRPr sz="4000">
                <a:latin typeface="Gill Sans Nova Light" panose="020B0302020104020203" pitchFamily="34" charset="0"/>
              </a:defRPr>
            </a:lvl1pPr>
          </a:lstStyle>
          <a:p>
            <a:r>
              <a:rPr lang="de-DE" dirty="0"/>
              <a:t>Mastertitelformat bearbeiten</a:t>
            </a:r>
            <a:endParaRPr lang="en-GB" dirty="0"/>
          </a:p>
        </p:txBody>
      </p:sp>
      <p:sp>
        <p:nvSpPr>
          <p:cNvPr id="7" name="Text Placeholder 6">
            <a:extLst>
              <a:ext uri="{FF2B5EF4-FFF2-40B4-BE49-F238E27FC236}">
                <a16:creationId xmlns:a16="http://schemas.microsoft.com/office/drawing/2014/main" id="{D3654089-CB0E-4321-8557-8E0B4ACD847A}"/>
              </a:ext>
            </a:extLst>
          </p:cNvPr>
          <p:cNvSpPr>
            <a:spLocks noGrp="1"/>
          </p:cNvSpPr>
          <p:nvPr>
            <p:ph type="body" sz="quarter" idx="10" hasCustomPrompt="1"/>
          </p:nvPr>
        </p:nvSpPr>
        <p:spPr>
          <a:xfrm>
            <a:off x="831027" y="3305908"/>
            <a:ext cx="3650486" cy="1174017"/>
          </a:xfrm>
        </p:spPr>
        <p:txBody>
          <a:bodyPr>
            <a:normAutofit/>
          </a:bodyPr>
          <a:lstStyle>
            <a:lvl1pPr marL="0" indent="0">
              <a:spcAft>
                <a:spcPts val="0"/>
              </a:spcAft>
              <a:buFont typeface="Arial" panose="020B0604020202020204" pitchFamily="34" charset="0"/>
              <a:buNone/>
              <a:defRPr sz="1600"/>
            </a:lvl1pPr>
            <a:lvl2pPr marL="0" indent="0">
              <a:spcAft>
                <a:spcPts val="0"/>
              </a:spcAft>
              <a:buNone/>
              <a:defRPr sz="1600"/>
            </a:lvl2pPr>
            <a:lvl3pPr marL="0" indent="0">
              <a:spcAft>
                <a:spcPts val="0"/>
              </a:spcAft>
              <a:buNone/>
              <a:defRPr sz="1600"/>
            </a:lvl3pPr>
            <a:lvl4pPr marL="0" indent="0">
              <a:spcAft>
                <a:spcPts val="0"/>
              </a:spcAft>
              <a:buNone/>
              <a:defRPr sz="1600"/>
            </a:lvl4pPr>
            <a:lvl5pPr marL="0" indent="0">
              <a:spcAft>
                <a:spcPts val="0"/>
              </a:spcAft>
              <a:buNone/>
              <a:defRPr sz="1600"/>
            </a:lvl5pPr>
          </a:lstStyle>
          <a:p>
            <a:pPr lvl="0"/>
            <a:r>
              <a:rPr lang="en-US" noProof="0" dirty="0"/>
              <a:t>Placeholder for subtitle, contact information, date etc.</a:t>
            </a:r>
          </a:p>
        </p:txBody>
      </p:sp>
    </p:spTree>
    <p:extLst>
      <p:ext uri="{BB962C8B-B14F-4D97-AF65-F5344CB8AC3E}">
        <p14:creationId xmlns:p14="http://schemas.microsoft.com/office/powerpoint/2010/main" val="2851768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dirty="0"/>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dirty="0"/>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dirty="0"/>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dirty="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111007C9-750C-45A4-AB1B-CB6B97990CE5}" type="datetime6">
              <a:rPr lang="de-CH" smtClean="0"/>
              <a:t>September 23</a:t>
            </a:fld>
            <a:endParaRPr lang="de-DE" dirty="0"/>
          </a:p>
        </p:txBody>
      </p:sp>
    </p:spTree>
    <p:extLst>
      <p:ext uri="{BB962C8B-B14F-4D97-AF65-F5344CB8AC3E}">
        <p14:creationId xmlns:p14="http://schemas.microsoft.com/office/powerpoint/2010/main" val="850542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dirty="0"/>
              <a:t>Mastertitelformat bearbeiten</a:t>
            </a:r>
            <a:endParaRPr lang="en-GB" dirty="0"/>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dirty="0"/>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dirty="0"/>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dirty="0"/>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dirty="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65C08088-81A0-403B-BB04-AE6002DCC26A}" type="datetime6">
              <a:rPr lang="de-CH" smtClean="0"/>
              <a:t>September 23</a:t>
            </a:fld>
            <a:endParaRPr lang="de-DE" dirty="0"/>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944674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dirty="0"/>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1"/>
            <a:ext cx="4122737" cy="2621958"/>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dirty="0"/>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dirty="0"/>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dirty="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93DD61F4-D9DA-406C-AF0A-CAC39F14C0F6}" type="datetime6">
              <a:rPr lang="de-CH" smtClean="0"/>
              <a:t>September 23</a:t>
            </a:fld>
            <a:endParaRPr lang="de-DE" dirty="0"/>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3" name="Textplatzhalter 6">
            <a:extLst>
              <a:ext uri="{FF2B5EF4-FFF2-40B4-BE49-F238E27FC236}">
                <a16:creationId xmlns:a16="http://schemas.microsoft.com/office/drawing/2014/main" id="{86B5E8FE-8CBE-4759-BB01-C3BFECF4A0EE}"/>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dirty="0"/>
              <a:t>Punchline</a:t>
            </a:r>
          </a:p>
        </p:txBody>
      </p:sp>
      <p:sp>
        <p:nvSpPr>
          <p:cNvPr id="14" name="Inhaltsplatzhalter 16">
            <a:extLst>
              <a:ext uri="{FF2B5EF4-FFF2-40B4-BE49-F238E27FC236}">
                <a16:creationId xmlns:a16="http://schemas.microsoft.com/office/drawing/2014/main" id="{8AD8B021-5AD6-44F8-B57D-010BB7B137AA}"/>
              </a:ext>
            </a:extLst>
          </p:cNvPr>
          <p:cNvSpPr>
            <a:spLocks noGrp="1"/>
          </p:cNvSpPr>
          <p:nvPr>
            <p:ph sz="quarter" idx="18"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dirty="0"/>
              <a:t>Title</a:t>
            </a:r>
          </a:p>
        </p:txBody>
      </p:sp>
    </p:spTree>
    <p:extLst>
      <p:ext uri="{BB962C8B-B14F-4D97-AF65-F5344CB8AC3E}">
        <p14:creationId xmlns:p14="http://schemas.microsoft.com/office/powerpoint/2010/main" val="14434966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3203576"/>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GB" dirty="0"/>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3203575"/>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dirty="0"/>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dirty="0"/>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dirty="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067FB25E-899A-44E8-9BBB-396B4C7606B9}" type="datetime6">
              <a:rPr lang="de-CH" smtClean="0"/>
              <a:t>September 23</a:t>
            </a:fld>
            <a:endParaRPr lang="de-DE" dirty="0"/>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dirty="0"/>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dirty="0"/>
              <a:t>Titel</a:t>
            </a:r>
          </a:p>
        </p:txBody>
      </p:sp>
    </p:spTree>
    <p:extLst>
      <p:ext uri="{BB962C8B-B14F-4D97-AF65-F5344CB8AC3E}">
        <p14:creationId xmlns:p14="http://schemas.microsoft.com/office/powerpoint/2010/main" val="4453987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el zwei Content">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5543F47-BCA1-4586-9B7A-452F67C480C8}"/>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p:nvPr>
        </p:nvSpPr>
        <p:spPr/>
        <p:txBody>
          <a:bodyPr/>
          <a:lstStyle/>
          <a:p>
            <a:r>
              <a:rPr lang="de-DE"/>
              <a:t>Mastertitelformat bearbeiten</a:t>
            </a:r>
            <a:endParaRPr lang="en-GB"/>
          </a:p>
        </p:txBody>
      </p:sp>
      <p:sp>
        <p:nvSpPr>
          <p:cNvPr id="3" name="Content Placeholder 2">
            <a:extLst>
              <a:ext uri="{FF2B5EF4-FFF2-40B4-BE49-F238E27FC236}">
                <a16:creationId xmlns:a16="http://schemas.microsoft.com/office/drawing/2014/main" id="{8CD7A6B4-FE62-49DA-AB92-A00E16DDD412}"/>
              </a:ext>
            </a:extLst>
          </p:cNvPr>
          <p:cNvSpPr>
            <a:spLocks noGrp="1"/>
          </p:cNvSpPr>
          <p:nvPr>
            <p:ph sz="half" idx="1"/>
          </p:nvPr>
        </p:nvSpPr>
        <p:spPr>
          <a:xfrm>
            <a:off x="358776" y="1276349"/>
            <a:ext cx="4122738" cy="2621959"/>
          </a:xfrm>
          <a:ln w="12700" cap="flat" cmpd="sng" algn="ctr">
            <a:solidFill>
              <a:srgbClr val="A0A0A0"/>
            </a:solidFill>
            <a:prstDash val="solid"/>
            <a:round/>
            <a:headEnd type="none" w="med" len="med"/>
            <a:tailEnd type="none" w="med" len="med"/>
          </a:ln>
        </p:spPr>
        <p:txBody>
          <a:bodyPr lIns="90000" tIns="144000" rIns="54000" bIns="5400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GB" dirty="0"/>
          </a:p>
        </p:txBody>
      </p:sp>
      <p:sp>
        <p:nvSpPr>
          <p:cNvPr id="4" name="Content Placeholder 3">
            <a:extLst>
              <a:ext uri="{FF2B5EF4-FFF2-40B4-BE49-F238E27FC236}">
                <a16:creationId xmlns:a16="http://schemas.microsoft.com/office/drawing/2014/main" id="{E44DB25E-F340-4288-90DE-3831A8F49925}"/>
              </a:ext>
            </a:extLst>
          </p:cNvPr>
          <p:cNvSpPr>
            <a:spLocks noGrp="1"/>
          </p:cNvSpPr>
          <p:nvPr>
            <p:ph sz="half" idx="2"/>
          </p:nvPr>
        </p:nvSpPr>
        <p:spPr>
          <a:xfrm>
            <a:off x="4662487" y="1276350"/>
            <a:ext cx="4122737" cy="2621958"/>
          </a:xfrm>
          <a:ln w="12700" cap="flat" cmpd="sng" algn="ctr">
            <a:solidFill>
              <a:srgbClr val="A0A0A0"/>
            </a:solidFill>
            <a:prstDash val="solid"/>
            <a:round/>
            <a:headEnd type="none" w="med" len="med"/>
            <a:tailEnd type="none" w="med" len="med"/>
          </a:ln>
        </p:spPr>
        <p:txBody>
          <a:bodyPr vert="horz" lIns="90000" tIns="144000" rIns="54000" bIns="54000" rtlCol="0">
            <a:normAutofit/>
          </a:bodyPr>
          <a:lstStyle>
            <a:lvl1pPr>
              <a:defRPr lang="de-DE"/>
            </a:lvl1pPr>
            <a:lvl2pPr>
              <a:defRPr lang="de-DE"/>
            </a:lvl2pPr>
            <a:lvl3pPr>
              <a:defRPr lang="de-DE"/>
            </a:lvl3pPr>
            <a:lvl4pPr>
              <a:defRPr lang="de-DE"/>
            </a:lvl4pPr>
            <a:lvl5pPr>
              <a:defRPr lang="en-GB"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dirty="0"/>
          </a:p>
        </p:txBody>
      </p:sp>
      <p:sp>
        <p:nvSpPr>
          <p:cNvPr id="12" name="Slide Number Placeholder 11">
            <a:extLst>
              <a:ext uri="{FF2B5EF4-FFF2-40B4-BE49-F238E27FC236}">
                <a16:creationId xmlns:a16="http://schemas.microsoft.com/office/drawing/2014/main" id="{E2CF5E38-DB35-4A9B-8D0E-E97D18CDB2BC}"/>
              </a:ext>
            </a:extLst>
          </p:cNvPr>
          <p:cNvSpPr>
            <a:spLocks noGrp="1"/>
          </p:cNvSpPr>
          <p:nvPr>
            <p:ph type="sldNum" sz="quarter" idx="16"/>
          </p:nvPr>
        </p:nvSpPr>
        <p:spPr/>
        <p:txBody>
          <a:bodyPr/>
          <a:lstStyle/>
          <a:p>
            <a:fld id="{7559FC98-AF75-4A00-A03C-DF9FEBF6BCB9}" type="slidenum">
              <a:rPr lang="en-GB" smtClean="0"/>
              <a:pPr/>
              <a:t>‹#›</a:t>
            </a:fld>
            <a:endParaRPr lang="en-GB" dirty="0"/>
          </a:p>
        </p:txBody>
      </p:sp>
      <p:pic>
        <p:nvPicPr>
          <p:cNvPr id="970777636" name="Rectangle 4" descr="{&quot;templafy&quot;:{&quot;id&quot;:&quot;0a133d91-c434-4507-996b-1932189b3a85&quot;}}" hidden="1"/>
          <p:cNvPicPr>
            <a:picLocks noChangeAspect="1"/>
          </p:cNvPicPr>
          <p:nvPr/>
        </p:nvPicPr>
        <p:blipFill>
          <a:blip r:embed="rId2"/>
          <a:stretch>
            <a:fillRect/>
          </a:stretch>
        </p:blipFill>
        <p:spPr>
          <a:xfrm>
            <a:off x="358775" y="4668427"/>
            <a:ext cx="1036800" cy="306000"/>
          </a:xfrm>
          <a:prstGeom prst="rect">
            <a:avLst/>
          </a:prstGeom>
        </p:spPr>
      </p:pic>
      <p:sp>
        <p:nvSpPr>
          <p:cNvPr id="6" name="Rectangle 5" descr="{&quot;templafy&quot;:{&quot;id&quot;:&quot;91ce3b80-504a-45b3-a72e-0948cd45d9e7&quot;}}">
            <a:extLst>
              <a:ext uri="{FF2B5EF4-FFF2-40B4-BE49-F238E27FC236}">
                <a16:creationId xmlns:a16="http://schemas.microsoft.com/office/drawing/2014/main" id="{4E03CCCD-CB66-429F-BC77-64B5370808F2}"/>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dirty="0">
              <a:solidFill>
                <a:schemeClr val="tx1"/>
              </a:solidFill>
            </a:endParaRPr>
          </a:p>
        </p:txBody>
      </p:sp>
      <p:sp>
        <p:nvSpPr>
          <p:cNvPr id="10" name="Date Placeholder 3">
            <a:extLst>
              <a:ext uri="{FF2B5EF4-FFF2-40B4-BE49-F238E27FC236}">
                <a16:creationId xmlns:a16="http://schemas.microsoft.com/office/drawing/2014/main" id="{1956D239-FF32-4FD0-84FE-67D181BF05B2}"/>
              </a:ext>
            </a:extLst>
          </p:cNvPr>
          <p:cNvSpPr>
            <a:spLocks noGrp="1"/>
          </p:cNvSpPr>
          <p:nvPr>
            <p:ph type="dt" sz="half" idx="17"/>
          </p:nvPr>
        </p:nvSpPr>
        <p:spPr>
          <a:xfrm>
            <a:off x="3567953" y="4767262"/>
            <a:ext cx="2004356" cy="184335"/>
          </a:xfrm>
          <a:prstGeom prst="rect">
            <a:avLst/>
          </a:prstGeom>
        </p:spPr>
        <p:txBody>
          <a:bodyPr/>
          <a:lstStyle>
            <a:lvl1pPr algn="ctr">
              <a:defRPr sz="800"/>
            </a:lvl1pPr>
          </a:lstStyle>
          <a:p>
            <a:fld id="{319C7E52-FAF0-4402-816C-D519DB6324B5}" type="datetime6">
              <a:rPr lang="de-CH" smtClean="0"/>
              <a:t>September 23</a:t>
            </a:fld>
            <a:endParaRPr lang="de-DE" dirty="0"/>
          </a:p>
        </p:txBody>
      </p:sp>
      <p:sp>
        <p:nvSpPr>
          <p:cNvPr id="11" name="Textplatzhalter 3">
            <a:extLst>
              <a:ext uri="{FF2B5EF4-FFF2-40B4-BE49-F238E27FC236}">
                <a16:creationId xmlns:a16="http://schemas.microsoft.com/office/drawing/2014/main" id="{5BF7D55C-A184-4126-9EF6-44BC37A5901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8" name="Textplatzhalter 7">
            <a:extLst>
              <a:ext uri="{FF2B5EF4-FFF2-40B4-BE49-F238E27FC236}">
                <a16:creationId xmlns:a16="http://schemas.microsoft.com/office/drawing/2014/main" id="{2ECDA3B4-D189-4EED-AC0A-770C12A9C9B2}"/>
              </a:ext>
            </a:extLst>
          </p:cNvPr>
          <p:cNvSpPr>
            <a:spLocks noGrp="1"/>
          </p:cNvSpPr>
          <p:nvPr>
            <p:ph type="body" sz="quarter" idx="18" hasCustomPrompt="1"/>
          </p:nvPr>
        </p:nvSpPr>
        <p:spPr>
          <a:xfrm>
            <a:off x="412001"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dirty="0"/>
              <a:t>Titel</a:t>
            </a:r>
          </a:p>
        </p:txBody>
      </p:sp>
      <p:sp>
        <p:nvSpPr>
          <p:cNvPr id="14" name="Textplatzhalter 7">
            <a:extLst>
              <a:ext uri="{FF2B5EF4-FFF2-40B4-BE49-F238E27FC236}">
                <a16:creationId xmlns:a16="http://schemas.microsoft.com/office/drawing/2014/main" id="{76584061-1DF3-4759-91E9-7033FFD9520D}"/>
              </a:ext>
            </a:extLst>
          </p:cNvPr>
          <p:cNvSpPr>
            <a:spLocks noGrp="1"/>
          </p:cNvSpPr>
          <p:nvPr>
            <p:ph type="body" sz="quarter" idx="19" hasCustomPrompt="1"/>
          </p:nvPr>
        </p:nvSpPr>
        <p:spPr>
          <a:xfrm>
            <a:off x="4712834" y="1158217"/>
            <a:ext cx="1438987" cy="222841"/>
          </a:xfrm>
          <a:solidFill>
            <a:schemeClr val="bg1"/>
          </a:solidFill>
        </p:spPr>
        <p:txBody>
          <a:bodyPr wrap="square" lIns="36000" tIns="0" rIns="36000" bIns="0" anchor="ctr">
            <a:spAutoFit/>
          </a:bodyPr>
          <a:lstStyle>
            <a:lvl1pPr>
              <a:defRPr b="1">
                <a:solidFill>
                  <a:srgbClr val="646464"/>
                </a:solidFill>
              </a:defRPr>
            </a:lvl1pPr>
          </a:lstStyle>
          <a:p>
            <a:pPr lvl="0"/>
            <a:r>
              <a:rPr lang="de-DE" dirty="0"/>
              <a:t>Titel</a:t>
            </a:r>
          </a:p>
        </p:txBody>
      </p:sp>
      <p:sp>
        <p:nvSpPr>
          <p:cNvPr id="13" name="Textplatzhalter 6">
            <a:extLst>
              <a:ext uri="{FF2B5EF4-FFF2-40B4-BE49-F238E27FC236}">
                <a16:creationId xmlns:a16="http://schemas.microsoft.com/office/drawing/2014/main" id="{3A5845F3-A444-47AE-917F-673A907B9092}"/>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dirty="0"/>
              <a:t>Punchline</a:t>
            </a:r>
          </a:p>
        </p:txBody>
      </p:sp>
      <p:sp>
        <p:nvSpPr>
          <p:cNvPr id="15" name="Inhaltsplatzhalter 16">
            <a:extLst>
              <a:ext uri="{FF2B5EF4-FFF2-40B4-BE49-F238E27FC236}">
                <a16:creationId xmlns:a16="http://schemas.microsoft.com/office/drawing/2014/main" id="{BF83157E-6215-44CE-AB8B-6FE4750FAB3F}"/>
              </a:ext>
            </a:extLst>
          </p:cNvPr>
          <p:cNvSpPr>
            <a:spLocks noGrp="1"/>
          </p:cNvSpPr>
          <p:nvPr>
            <p:ph sz="quarter" idx="20"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dirty="0"/>
              <a:t>Title</a:t>
            </a:r>
          </a:p>
        </p:txBody>
      </p:sp>
    </p:spTree>
    <p:extLst>
      <p:ext uri="{BB962C8B-B14F-4D97-AF65-F5344CB8AC3E}">
        <p14:creationId xmlns:p14="http://schemas.microsoft.com/office/powerpoint/2010/main" val="12893874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dirty="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endParaRPr lang="en-US" dirty="0"/>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82F54D9E-7D1F-444A-82BF-BBF0595DA982}" type="datetime6">
              <a:rPr lang="de-CH" smtClean="0"/>
              <a:t>September 23</a:t>
            </a:fld>
            <a:endParaRPr lang="de-DE" dirty="0"/>
          </a:p>
        </p:txBody>
      </p:sp>
    </p:spTree>
    <p:extLst>
      <p:ext uri="{BB962C8B-B14F-4D97-AF65-F5344CB8AC3E}">
        <p14:creationId xmlns:p14="http://schemas.microsoft.com/office/powerpoint/2010/main" val="34796761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3203576"/>
          </a:xfrm>
        </p:spPr>
        <p:txBody>
          <a:bodyPr anchor="ctr"/>
          <a:lstStyle>
            <a:lvl1pPr algn="ctr">
              <a:defRPr/>
            </a:lvl1pPr>
          </a:lstStyle>
          <a:p>
            <a:r>
              <a:rPr lang="en-US" noProof="0" dirty="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0"/>
            <a:ext cx="4213225" cy="3203575"/>
          </a:xfrm>
        </p:spPr>
        <p:txBody>
          <a:bodyPr anchor="ctr"/>
          <a:lstStyle>
            <a:lvl1pPr algn="ctr">
              <a:defRPr/>
            </a:lvl1pPr>
          </a:lstStyle>
          <a:p>
            <a:r>
              <a:rPr lang="en-US"/>
              <a:t>(</a:t>
            </a:r>
            <a:r>
              <a:rPr lang="en-US" noProof="0"/>
              <a:t>click</a:t>
            </a:r>
            <a:r>
              <a:rPr lang="en-US"/>
              <a:t> to add a picture)</a:t>
            </a:r>
            <a:endParaRPr lang="en-US" dirty="0"/>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09B361C5-E514-4A70-858B-8132FB5C91DF}" type="datetime6">
              <a:rPr lang="de-CH" smtClean="0"/>
              <a:t>September 23</a:t>
            </a:fld>
            <a:endParaRPr lang="de-DE" dirty="0"/>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n-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17636012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el und zwei Bil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B4469C7-7D0E-49E1-8F7D-6E7D287176ED}"/>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E04952E-FCB6-493B-899A-78F0FFCB3F2D}"/>
              </a:ext>
            </a:extLst>
          </p:cNvPr>
          <p:cNvSpPr>
            <a:spLocks noGrp="1"/>
          </p:cNvSpPr>
          <p:nvPr>
            <p:ph type="title" hasCustomPrompt="1"/>
          </p:nvPr>
        </p:nvSpPr>
        <p:spPr/>
        <p:txBody>
          <a:bodyPr/>
          <a:lstStyle>
            <a:lvl1pPr>
              <a:defRPr/>
            </a:lvl1pPr>
          </a:lstStyle>
          <a:p>
            <a:r>
              <a:rPr lang="en-US" noProof="0"/>
              <a:t>Placeholder for a Title</a:t>
            </a:r>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358774" y="1276350"/>
            <a:ext cx="4213225" cy="2605054"/>
          </a:xfrm>
        </p:spPr>
        <p:txBody>
          <a:bodyPr anchor="ctr"/>
          <a:lstStyle>
            <a:lvl1pPr algn="ctr">
              <a:defRPr/>
            </a:lvl1pPr>
          </a:lstStyle>
          <a:p>
            <a:r>
              <a:rPr lang="en-US" noProof="0" dirty="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1276351"/>
            <a:ext cx="4213225" cy="2605054"/>
          </a:xfrm>
        </p:spPr>
        <p:txBody>
          <a:bodyPr anchor="ctr"/>
          <a:lstStyle>
            <a:lvl1pPr algn="ctr">
              <a:defRPr/>
            </a:lvl1pPr>
          </a:lstStyle>
          <a:p>
            <a:r>
              <a:rPr lang="en-US"/>
              <a:t>(</a:t>
            </a:r>
            <a:r>
              <a:rPr lang="en-US" noProof="0"/>
              <a:t>click</a:t>
            </a:r>
            <a:r>
              <a:rPr lang="en-US"/>
              <a:t> to add a picture)</a:t>
            </a:r>
            <a:endParaRPr lang="en-US" dirty="0"/>
          </a:p>
        </p:txBody>
      </p:sp>
      <p:pic>
        <p:nvPicPr>
          <p:cNvPr id="1196911565" name="Rectangle 13" descr="{&quot;templafy&quot;:{&quot;id&quot;:&quot;f50b95fb-c618-403e-850f-5307521ebd44&quot;}}" hidden="1"/>
          <p:cNvPicPr>
            <a:picLocks noChangeAspect="1"/>
          </p:cNvPicPr>
          <p:nvPr/>
        </p:nvPicPr>
        <p:blipFill>
          <a:blip r:embed="rId2"/>
          <a:stretch>
            <a:fillRect/>
          </a:stretch>
        </p:blipFill>
        <p:spPr>
          <a:xfrm>
            <a:off x="358775" y="4668427"/>
            <a:ext cx="1036800" cy="306000"/>
          </a:xfrm>
          <a:prstGeom prst="rect">
            <a:avLst/>
          </a:prstGeom>
        </p:spPr>
      </p:pic>
      <p:sp>
        <p:nvSpPr>
          <p:cNvPr id="12" name="Date Placeholder 3">
            <a:extLst>
              <a:ext uri="{FF2B5EF4-FFF2-40B4-BE49-F238E27FC236}">
                <a16:creationId xmlns:a16="http://schemas.microsoft.com/office/drawing/2014/main" id="{DC8F7FAF-A697-46A0-8412-25957725C82F}"/>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218F951F-E348-4CE7-83CE-A0ED851B26A2}" type="datetime6">
              <a:rPr lang="de-CH" smtClean="0"/>
              <a:t>September 23</a:t>
            </a:fld>
            <a:endParaRPr lang="de-DE" dirty="0"/>
          </a:p>
        </p:txBody>
      </p:sp>
      <p:sp>
        <p:nvSpPr>
          <p:cNvPr id="13" name="Textplatzhalter 3">
            <a:extLst>
              <a:ext uri="{FF2B5EF4-FFF2-40B4-BE49-F238E27FC236}">
                <a16:creationId xmlns:a16="http://schemas.microsoft.com/office/drawing/2014/main" id="{971DEB7D-6D6C-4939-95C1-419F89E998C3}"/>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4" name="Textplatzhalter 6">
            <a:extLst>
              <a:ext uri="{FF2B5EF4-FFF2-40B4-BE49-F238E27FC236}">
                <a16:creationId xmlns:a16="http://schemas.microsoft.com/office/drawing/2014/main" id="{9836CA3C-1FB4-448E-8E4F-D95C186A1FD0}"/>
              </a:ext>
            </a:extLst>
          </p:cNvPr>
          <p:cNvSpPr>
            <a:spLocks noGrp="1"/>
          </p:cNvSpPr>
          <p:nvPr>
            <p:ph type="body" sz="quarter" idx="16"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dirty="0"/>
              <a:t>Punchline</a:t>
            </a:r>
          </a:p>
        </p:txBody>
      </p:sp>
      <p:sp>
        <p:nvSpPr>
          <p:cNvPr id="15" name="Inhaltsplatzhalter 16">
            <a:extLst>
              <a:ext uri="{FF2B5EF4-FFF2-40B4-BE49-F238E27FC236}">
                <a16:creationId xmlns:a16="http://schemas.microsoft.com/office/drawing/2014/main" id="{6AAFEC9F-D413-4D3E-8DEC-EF47020CE4D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566422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Zwei Bilder mit Legende">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FFEC9FF2-0829-44EA-809D-F5C42173624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Slide Number Placeholder 6">
            <a:extLst>
              <a:ext uri="{FF2B5EF4-FFF2-40B4-BE49-F238E27FC236}">
                <a16:creationId xmlns:a16="http://schemas.microsoft.com/office/drawing/2014/main" id="{7AD794AC-1E69-4E4D-9E6D-26F34827B225}"/>
              </a:ext>
            </a:extLst>
          </p:cNvPr>
          <p:cNvSpPr>
            <a:spLocks noGrp="1"/>
          </p:cNvSpPr>
          <p:nvPr>
            <p:ph type="sldNum" sz="quarter" idx="12"/>
          </p:nvPr>
        </p:nvSpPr>
        <p:spPr/>
        <p:txBody>
          <a:bodyPr/>
          <a:lstStyle/>
          <a:p>
            <a:fld id="{7559FC98-AF75-4A00-A03C-DF9FEBF6BCB9}" type="slidenum">
              <a:rPr lang="en-GB" smtClean="0"/>
              <a:t>‹#›</a:t>
            </a:fld>
            <a:endParaRPr lang="en-GB"/>
          </a:p>
        </p:txBody>
      </p:sp>
      <p:sp>
        <p:nvSpPr>
          <p:cNvPr id="10" name="Picture Placeholder 9">
            <a:extLst>
              <a:ext uri="{FF2B5EF4-FFF2-40B4-BE49-F238E27FC236}">
                <a16:creationId xmlns:a16="http://schemas.microsoft.com/office/drawing/2014/main" id="{46547A73-96B4-4B49-A320-28015EA72F84}"/>
              </a:ext>
            </a:extLst>
          </p:cNvPr>
          <p:cNvSpPr>
            <a:spLocks noGrp="1"/>
          </p:cNvSpPr>
          <p:nvPr>
            <p:ph type="pic" sz="quarter" idx="14" hasCustomPrompt="1"/>
          </p:nvPr>
        </p:nvSpPr>
        <p:spPr>
          <a:xfrm>
            <a:off x="0" y="0"/>
            <a:ext cx="4571999" cy="3887599"/>
          </a:xfrm>
          <a:pattFill prst="wdUpDiag">
            <a:fgClr>
              <a:schemeClr val="accent1"/>
            </a:fgClr>
            <a:bgClr>
              <a:schemeClr val="bg1"/>
            </a:bgClr>
          </a:pattFill>
        </p:spPr>
        <p:txBody>
          <a:bodyPr anchor="ctr"/>
          <a:lstStyle>
            <a:lvl1pPr algn="ctr">
              <a:defRPr/>
            </a:lvl1pPr>
          </a:lstStyle>
          <a:p>
            <a:r>
              <a:rPr lang="en-US" noProof="0" dirty="0"/>
              <a:t>(click to add a picture)</a:t>
            </a:r>
          </a:p>
        </p:txBody>
      </p:sp>
      <p:sp>
        <p:nvSpPr>
          <p:cNvPr id="11" name="Picture Placeholder 9">
            <a:extLst>
              <a:ext uri="{FF2B5EF4-FFF2-40B4-BE49-F238E27FC236}">
                <a16:creationId xmlns:a16="http://schemas.microsoft.com/office/drawing/2014/main" id="{43F6FA5C-D25E-4346-815E-CF6B33F724AB}"/>
              </a:ext>
            </a:extLst>
          </p:cNvPr>
          <p:cNvSpPr>
            <a:spLocks noGrp="1"/>
          </p:cNvSpPr>
          <p:nvPr>
            <p:ph type="pic" sz="quarter" idx="15" hasCustomPrompt="1"/>
          </p:nvPr>
        </p:nvSpPr>
        <p:spPr>
          <a:xfrm>
            <a:off x="4572000" y="0"/>
            <a:ext cx="4572000" cy="3887599"/>
          </a:xfrm>
          <a:pattFill prst="wdDnDiag">
            <a:fgClr>
              <a:schemeClr val="accent1"/>
            </a:fgClr>
            <a:bgClr>
              <a:schemeClr val="bg1"/>
            </a:bgClr>
          </a:pattFill>
        </p:spPr>
        <p:txBody>
          <a:bodyPr anchor="ctr"/>
          <a:lstStyle>
            <a:lvl1pPr algn="ctr">
              <a:defRPr/>
            </a:lvl1pPr>
          </a:lstStyle>
          <a:p>
            <a:r>
              <a:rPr lang="en-US" noProof="0"/>
              <a:t>(click to add a picture)</a:t>
            </a:r>
          </a:p>
        </p:txBody>
      </p:sp>
      <p:sp>
        <p:nvSpPr>
          <p:cNvPr id="4" name="Text Placeholder 3">
            <a:extLst>
              <a:ext uri="{FF2B5EF4-FFF2-40B4-BE49-F238E27FC236}">
                <a16:creationId xmlns:a16="http://schemas.microsoft.com/office/drawing/2014/main" id="{C19FAD45-6EEE-4522-8CA6-5189DCDD487C}"/>
              </a:ext>
            </a:extLst>
          </p:cNvPr>
          <p:cNvSpPr>
            <a:spLocks noGrp="1"/>
          </p:cNvSpPr>
          <p:nvPr>
            <p:ph type="body" sz="quarter" idx="16" hasCustomPrompt="1"/>
          </p:nvPr>
        </p:nvSpPr>
        <p:spPr>
          <a:xfrm>
            <a:off x="99317" y="3989388"/>
            <a:ext cx="4382196"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sp>
        <p:nvSpPr>
          <p:cNvPr id="12" name="Text Placeholder 3">
            <a:extLst>
              <a:ext uri="{FF2B5EF4-FFF2-40B4-BE49-F238E27FC236}">
                <a16:creationId xmlns:a16="http://schemas.microsoft.com/office/drawing/2014/main" id="{447F9A9E-BA08-4C8F-96E1-0E7C7D71B398}"/>
              </a:ext>
            </a:extLst>
          </p:cNvPr>
          <p:cNvSpPr>
            <a:spLocks noGrp="1"/>
          </p:cNvSpPr>
          <p:nvPr>
            <p:ph type="body" sz="quarter" idx="17" hasCustomPrompt="1"/>
          </p:nvPr>
        </p:nvSpPr>
        <p:spPr>
          <a:xfrm>
            <a:off x="4662486" y="3989387"/>
            <a:ext cx="4382195" cy="490537"/>
          </a:xfrm>
        </p:spPr>
        <p:txBody>
          <a:bodyPr anchor="b">
            <a:normAutofit/>
          </a:bodyPr>
          <a:lstStyle>
            <a:lvl1pPr marL="0" indent="0" algn="ctr">
              <a:buFont typeface="Arial" panose="020B0604020202020204" pitchFamily="34" charset="0"/>
              <a:buNone/>
              <a:defRPr sz="1400"/>
            </a:lvl1pPr>
            <a:lvl2pPr marL="0" indent="0">
              <a:buNone/>
              <a:defRPr sz="1400"/>
            </a:lvl2pPr>
            <a:lvl3pPr marL="0" indent="0">
              <a:buNone/>
              <a:defRPr sz="1400"/>
            </a:lvl3pPr>
            <a:lvl4pPr marL="0" indent="0">
              <a:buNone/>
              <a:defRPr sz="1400"/>
            </a:lvl4pPr>
            <a:lvl5pPr marL="0" indent="0">
              <a:buFont typeface="Arial" panose="020B0604020202020204" pitchFamily="34" charset="0"/>
              <a:buNone/>
              <a:defRPr sz="1400"/>
            </a:lvl5pPr>
          </a:lstStyle>
          <a:p>
            <a:pPr lvl="0"/>
            <a:r>
              <a:rPr lang="en-US" noProof="0"/>
              <a:t>Placeholder for Caption Title</a:t>
            </a:r>
          </a:p>
        </p:txBody>
      </p:sp>
      <p:pic>
        <p:nvPicPr>
          <p:cNvPr id="1613922474" name="Rectangle 14" descr="{&quot;templafy&quot;:{&quot;id&quot;:&quot;a3bfa591-4d50-4d64-bc9e-6e4385707fec&quot;}}" hidden="1"/>
          <p:cNvPicPr>
            <a:picLocks noChangeAspect="1"/>
          </p:cNvPicPr>
          <p:nvPr/>
        </p:nvPicPr>
        <p:blipFill>
          <a:blip r:embed="rId2"/>
          <a:stretch>
            <a:fillRect/>
          </a:stretch>
        </p:blipFill>
        <p:spPr>
          <a:xfrm>
            <a:off x="358775" y="4668427"/>
            <a:ext cx="1036800" cy="306000"/>
          </a:xfrm>
          <a:prstGeom prst="rect">
            <a:avLst/>
          </a:prstGeom>
        </p:spPr>
      </p:pic>
      <p:sp>
        <p:nvSpPr>
          <p:cNvPr id="13" name="Date Placeholder 3">
            <a:extLst>
              <a:ext uri="{FF2B5EF4-FFF2-40B4-BE49-F238E27FC236}">
                <a16:creationId xmlns:a16="http://schemas.microsoft.com/office/drawing/2014/main" id="{C2D3E358-7013-49C0-B535-4D724985DD79}"/>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486C75F3-C0D1-4ABB-8738-25AB5753A893}" type="datetime6">
              <a:rPr lang="de-CH" smtClean="0"/>
              <a:t>September 23</a:t>
            </a:fld>
            <a:endParaRPr lang="de-DE" dirty="0"/>
          </a:p>
        </p:txBody>
      </p:sp>
    </p:spTree>
    <p:extLst>
      <p:ext uri="{BB962C8B-B14F-4D97-AF65-F5344CB8AC3E}">
        <p14:creationId xmlns:p14="http://schemas.microsoft.com/office/powerpoint/2010/main" val="20812013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dirty="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D796397B-38EB-490B-98F7-EB0799988FF4}" type="datetime6">
              <a:rPr lang="de-CH" smtClean="0"/>
              <a:t>September 23</a:t>
            </a:fld>
            <a:endParaRPr lang="de-DE" dirty="0"/>
          </a:p>
        </p:txBody>
      </p:sp>
    </p:spTree>
    <p:extLst>
      <p:ext uri="{BB962C8B-B14F-4D97-AF65-F5344CB8AC3E}">
        <p14:creationId xmlns:p14="http://schemas.microsoft.com/office/powerpoint/2010/main" val="3851403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el Slide 2">
    <p:bg>
      <p:bgPr>
        <a:solidFill>
          <a:schemeClr val="bg1"/>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69B6FC2A-29C4-4742-B32D-604659C0CB22}"/>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dirty="0">
                <a:solidFill>
                  <a:schemeClr val="tx1"/>
                </a:solidFill>
              </a:rPr>
              <a:t>From insight to impact</a:t>
            </a:r>
          </a:p>
        </p:txBody>
      </p:sp>
      <p:sp>
        <p:nvSpPr>
          <p:cNvPr id="6" name="Picture Placeholder 5">
            <a:extLst>
              <a:ext uri="{FF2B5EF4-FFF2-40B4-BE49-F238E27FC236}">
                <a16:creationId xmlns:a16="http://schemas.microsoft.com/office/drawing/2014/main" id="{1CACC6D5-D1D4-442A-84CB-4AA5E5B9ECDE}"/>
              </a:ext>
            </a:extLst>
          </p:cNvPr>
          <p:cNvSpPr>
            <a:spLocks noGrp="1"/>
          </p:cNvSpPr>
          <p:nvPr>
            <p:ph type="pic" sz="quarter" idx="10" hasCustomPrompt="1"/>
          </p:nvPr>
        </p:nvSpPr>
        <p:spPr>
          <a:xfrm>
            <a:off x="5965200" y="0"/>
            <a:ext cx="3178800" cy="5143500"/>
          </a:xfrm>
          <a:pattFill prst="wdUpDiag">
            <a:fgClr>
              <a:schemeClr val="accent1"/>
            </a:fgClr>
            <a:bgClr>
              <a:schemeClr val="bg1"/>
            </a:bgClr>
          </a:pattFill>
        </p:spPr>
        <p:txBody>
          <a:bodyPr anchor="ctr"/>
          <a:lstStyle>
            <a:lvl1pPr algn="ctr">
              <a:defRPr>
                <a:solidFill>
                  <a:schemeClr val="tx1"/>
                </a:solidFill>
              </a:defRPr>
            </a:lvl1pPr>
          </a:lstStyle>
          <a:p>
            <a:r>
              <a:rPr lang="en-US" noProof="0" dirty="0"/>
              <a:t>(click to insert a picture)</a:t>
            </a:r>
          </a:p>
        </p:txBody>
      </p:sp>
      <p:sp>
        <p:nvSpPr>
          <p:cNvPr id="13" name="Titel 2">
            <a:extLst>
              <a:ext uri="{FF2B5EF4-FFF2-40B4-BE49-F238E27FC236}">
                <a16:creationId xmlns:a16="http://schemas.microsoft.com/office/drawing/2014/main" id="{A1CDFD74-691B-4614-A492-077E7072F1AC}"/>
              </a:ext>
            </a:extLst>
          </p:cNvPr>
          <p:cNvSpPr>
            <a:spLocks noGrp="1"/>
          </p:cNvSpPr>
          <p:nvPr>
            <p:ph type="title" hasCustomPrompt="1"/>
          </p:nvPr>
        </p:nvSpPr>
        <p:spPr>
          <a:xfrm>
            <a:off x="827999" y="1204714"/>
            <a:ext cx="4810801"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15" name="Inhaltsplatzhalter 5">
            <a:extLst>
              <a:ext uri="{FF2B5EF4-FFF2-40B4-BE49-F238E27FC236}">
                <a16:creationId xmlns:a16="http://schemas.microsoft.com/office/drawing/2014/main" id="{AE1AF548-C38C-443B-8063-F7E88D88692B}"/>
              </a:ext>
            </a:extLst>
          </p:cNvPr>
          <p:cNvSpPr>
            <a:spLocks noGrp="1"/>
          </p:cNvSpPr>
          <p:nvPr>
            <p:ph sz="quarter" idx="11" hasCustomPrompt="1"/>
          </p:nvPr>
        </p:nvSpPr>
        <p:spPr>
          <a:xfrm>
            <a:off x="827999" y="3123866"/>
            <a:ext cx="4810801" cy="1341437"/>
          </a:xfrm>
        </p:spPr>
        <p:txBody>
          <a:bodyPr>
            <a:normAutofit/>
          </a:bodyPr>
          <a:lstStyle>
            <a:lvl1pPr>
              <a:defRPr sz="1600"/>
            </a:lvl1pPr>
          </a:lstStyle>
          <a:p>
            <a:pPr lvl="0"/>
            <a:r>
              <a:rPr lang="en-US" noProof="0" dirty="0"/>
              <a:t>Placeholder for subtitle, contact information, date etc.</a:t>
            </a:r>
          </a:p>
        </p:txBody>
      </p:sp>
      <p:pic>
        <p:nvPicPr>
          <p:cNvPr id="7" name="Rectangle 2" descr="{&quot;templafy&quot;:{&quot;id&quot;:&quot;b9ddadaa-0495-446c-a774-3deec88f84b2&quot;}}">
            <a:extLst>
              <a:ext uri="{FF2B5EF4-FFF2-40B4-BE49-F238E27FC236}">
                <a16:creationId xmlns:a16="http://schemas.microsoft.com/office/drawing/2014/main" id="{9E48B927-DD41-4992-B1BC-98281B1B6BED}"/>
              </a:ext>
            </a:extLst>
          </p:cNvPr>
          <p:cNvPicPr>
            <a:picLocks noChangeAspect="1"/>
          </p:cNvPicPr>
          <p:nvPr/>
        </p:nvPicPr>
        <p:blipFill>
          <a:blip r:embed="rId2"/>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279096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dirty="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8E12DF-9BBF-4E12-BDDF-B9E8E5B05C6B}" type="datetime6">
              <a:rPr lang="de-CH" smtClean="0"/>
              <a:t>September 23</a:t>
            </a:fld>
            <a:endParaRPr lang="de-DE" dirty="0"/>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0496171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Nur Titel">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8E670C-89F1-48DF-ADBA-904A263650AF}"/>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AFF4CC-30A2-4B7B-BA9D-1A66D47649F5}"/>
              </a:ext>
            </a:extLst>
          </p:cNvPr>
          <p:cNvSpPr>
            <a:spLocks noGrp="1"/>
          </p:cNvSpPr>
          <p:nvPr>
            <p:ph type="title" hasCustomPrompt="1"/>
          </p:nvPr>
        </p:nvSpPr>
        <p:spPr/>
        <p:txBody>
          <a:bodyPr/>
          <a:lstStyle>
            <a:lvl1pPr>
              <a:defRPr/>
            </a:lvl1pPr>
          </a:lstStyle>
          <a:p>
            <a:r>
              <a:rPr lang="en-US" noProof="0"/>
              <a:t>Placeholder for a Title</a:t>
            </a:r>
          </a:p>
        </p:txBody>
      </p:sp>
      <p:sp>
        <p:nvSpPr>
          <p:cNvPr id="5" name="Slide Number Placeholder 4">
            <a:extLst>
              <a:ext uri="{FF2B5EF4-FFF2-40B4-BE49-F238E27FC236}">
                <a16:creationId xmlns:a16="http://schemas.microsoft.com/office/drawing/2014/main" id="{C5D39D30-BB72-44AA-B142-468FFB51D75B}"/>
              </a:ext>
            </a:extLst>
          </p:cNvPr>
          <p:cNvSpPr>
            <a:spLocks noGrp="1"/>
          </p:cNvSpPr>
          <p:nvPr>
            <p:ph type="sldNum" sz="quarter" idx="12"/>
          </p:nvPr>
        </p:nvSpPr>
        <p:spPr/>
        <p:txBody>
          <a:bodyPr/>
          <a:lstStyle/>
          <a:p>
            <a:fld id="{7559FC98-AF75-4A00-A03C-DF9FEBF6BCB9}" type="slidenum">
              <a:rPr lang="en-GB" smtClean="0"/>
              <a:t>‹#›</a:t>
            </a:fld>
            <a:endParaRPr lang="en-GB"/>
          </a:p>
        </p:txBody>
      </p:sp>
      <p:pic>
        <p:nvPicPr>
          <p:cNvPr id="1869865043" name="Rectangle 9" descr="{&quot;templafy&quot;:{&quot;id&quot;:&quot;122fbdb8-b590-4d7e-bb6a-dc7fb210d960&quot;}}" hidden="1"/>
          <p:cNvPicPr>
            <a:picLocks noChangeAspect="1"/>
          </p:cNvPicPr>
          <p:nvPr/>
        </p:nvPicPr>
        <p:blipFill>
          <a:blip r:embed="rId2"/>
          <a:stretch>
            <a:fillRect/>
          </a:stretch>
        </p:blipFill>
        <p:spPr>
          <a:xfrm>
            <a:off x="358775" y="4668427"/>
            <a:ext cx="1036800" cy="306000"/>
          </a:xfrm>
          <a:prstGeom prst="rect">
            <a:avLst/>
          </a:prstGeom>
        </p:spPr>
      </p:pic>
      <p:sp>
        <p:nvSpPr>
          <p:cNvPr id="11" name="Rectangle 10" descr="{&quot;templafy&quot;:{&quot;id&quot;:&quot;0feba306-3b76-4b2f-8181-6b287829826f&quot;}}">
            <a:extLst>
              <a:ext uri="{FF2B5EF4-FFF2-40B4-BE49-F238E27FC236}">
                <a16:creationId xmlns:a16="http://schemas.microsoft.com/office/drawing/2014/main" id="{3ED3541B-0C4B-4AD3-A0FB-BB276047ADCE}"/>
              </a:ext>
            </a:extLst>
          </p:cNvPr>
          <p:cNvSpPr/>
          <p:nvPr/>
        </p:nvSpPr>
        <p:spPr>
          <a:xfrm>
            <a:off x="2516261" y="4767263"/>
            <a:ext cx="3884539" cy="225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endParaRPr lang="en-GB" sz="800" dirty="0">
              <a:solidFill>
                <a:schemeClr val="tx1"/>
              </a:solidFill>
            </a:endParaRPr>
          </a:p>
        </p:txBody>
      </p:sp>
      <p:sp>
        <p:nvSpPr>
          <p:cNvPr id="9" name="Date Placeholder 3">
            <a:extLst>
              <a:ext uri="{FF2B5EF4-FFF2-40B4-BE49-F238E27FC236}">
                <a16:creationId xmlns:a16="http://schemas.microsoft.com/office/drawing/2014/main" id="{AB1B99F8-5DB1-4DEC-9F08-262AFABCAE7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79F0516-DC2F-4A1B-9AE7-52332A8498FC}" type="datetime6">
              <a:rPr lang="de-CH" smtClean="0"/>
              <a:t>September 23</a:t>
            </a:fld>
            <a:endParaRPr lang="de-DE" dirty="0"/>
          </a:p>
        </p:txBody>
      </p:sp>
      <p:sp>
        <p:nvSpPr>
          <p:cNvPr id="10" name="Textplatzhalter 3">
            <a:extLst>
              <a:ext uri="{FF2B5EF4-FFF2-40B4-BE49-F238E27FC236}">
                <a16:creationId xmlns:a16="http://schemas.microsoft.com/office/drawing/2014/main" id="{6318D65C-D216-4FD0-81E1-BE6FBAB1CAAC}"/>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2" name="Textplatzhalter 6">
            <a:extLst>
              <a:ext uri="{FF2B5EF4-FFF2-40B4-BE49-F238E27FC236}">
                <a16:creationId xmlns:a16="http://schemas.microsoft.com/office/drawing/2014/main" id="{6A048957-9563-4CBB-9658-4EEC37F56DEA}"/>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dirty="0"/>
              <a:t>Punchline</a:t>
            </a:r>
          </a:p>
        </p:txBody>
      </p:sp>
      <p:sp>
        <p:nvSpPr>
          <p:cNvPr id="13" name="Inhaltsplatzhalter 16">
            <a:extLst>
              <a:ext uri="{FF2B5EF4-FFF2-40B4-BE49-F238E27FC236}">
                <a16:creationId xmlns:a16="http://schemas.microsoft.com/office/drawing/2014/main" id="{EE6EFAB4-A25E-40AE-A96E-9D0D5472F14C}"/>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37999432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Bild Vollfläch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C11C186-C392-4982-A2C0-7824EE98FA4F}"/>
              </a:ext>
            </a:extLst>
          </p:cNvPr>
          <p:cNvSpPr>
            <a:spLocks noGrp="1"/>
          </p:cNvSpPr>
          <p:nvPr>
            <p:ph type="pic" sz="quarter" idx="10" hasCustomPrompt="1"/>
          </p:nvPr>
        </p:nvSpPr>
        <p:spPr>
          <a:xfrm>
            <a:off x="0" y="0"/>
            <a:ext cx="9144000" cy="5143500"/>
          </a:xfrm>
        </p:spPr>
        <p:txBody>
          <a:bodyPr anchor="ctr"/>
          <a:lstStyle>
            <a:lvl1pPr algn="ctr">
              <a:defRPr/>
            </a:lvl1pPr>
          </a:lstStyle>
          <a:p>
            <a:r>
              <a:rPr lang="en-US" noProof="0"/>
              <a:t>(click to add a picture)</a:t>
            </a:r>
          </a:p>
        </p:txBody>
      </p:sp>
    </p:spTree>
    <p:extLst>
      <p:ext uri="{BB962C8B-B14F-4D97-AF65-F5344CB8AC3E}">
        <p14:creationId xmlns:p14="http://schemas.microsoft.com/office/powerpoint/2010/main" val="34893341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Zitat schwarze Schrift">
    <p:bg>
      <p:bgPr>
        <a:solidFill>
          <a:schemeClr val="accent2"/>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95F94A4-74DF-4FC6-AF8D-8F883B56E718}"/>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dirty="0"/>
              <a:t>Placeholder for a Title</a:t>
            </a:r>
          </a:p>
        </p:txBody>
      </p:sp>
      <p:sp>
        <p:nvSpPr>
          <p:cNvPr id="9" name="Text Placeholder 8">
            <a:extLst>
              <a:ext uri="{FF2B5EF4-FFF2-40B4-BE49-F238E27FC236}">
                <a16:creationId xmlns:a16="http://schemas.microsoft.com/office/drawing/2014/main" id="{ED8D12DF-4F43-44AF-B5F9-5E632D8CD53D}"/>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11041204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Zitat weisse Schrift">
    <p:bg>
      <p:bgPr>
        <a:solidFill>
          <a:schemeClr val="accent3"/>
        </a:solidFill>
        <a:effectLst/>
      </p:bgPr>
    </p:bg>
    <p:spTree>
      <p:nvGrpSpPr>
        <p:cNvPr id="1" name=""/>
        <p:cNvGrpSpPr/>
        <p:nvPr/>
      </p:nvGrpSpPr>
      <p:grpSpPr>
        <a:xfrm>
          <a:off x="0" y="0"/>
          <a:ext cx="0" cy="0"/>
          <a:chOff x="0" y="0"/>
          <a:chExt cx="0" cy="0"/>
        </a:xfrm>
      </p:grpSpPr>
      <p:sp>
        <p:nvSpPr>
          <p:cNvPr id="4" name="Text Placeholder 6">
            <a:extLst>
              <a:ext uri="{FF2B5EF4-FFF2-40B4-BE49-F238E27FC236}">
                <a16:creationId xmlns:a16="http://schemas.microsoft.com/office/drawing/2014/main" id="{E48C5A9E-D3FC-4F7A-895D-E35078A993C5}"/>
              </a:ext>
            </a:extLst>
          </p:cNvPr>
          <p:cNvSpPr>
            <a:spLocks noGrp="1"/>
          </p:cNvSpPr>
          <p:nvPr>
            <p:ph type="body" sz="quarter" idx="10" hasCustomPrompt="1"/>
          </p:nvPr>
        </p:nvSpPr>
        <p:spPr>
          <a:xfrm>
            <a:off x="828000" y="735013"/>
            <a:ext cx="7957225" cy="2525712"/>
          </a:xfrm>
        </p:spPr>
        <p:txBody>
          <a:bodyPr anchor="b">
            <a:normAutofit/>
          </a:bodyPr>
          <a:lstStyle>
            <a:lvl1pPr marL="0">
              <a:lnSpc>
                <a:spcPct val="110000"/>
              </a:lnSpc>
              <a:buFontTx/>
              <a:buNone/>
              <a:defRPr sz="5000">
                <a:solidFill>
                  <a:schemeClr val="tx1"/>
                </a:solidFill>
                <a:latin typeface="Gill Sans Nova Light" panose="020B0302020104020203" pitchFamily="34" charset="0"/>
              </a:defRPr>
            </a:lvl1pPr>
            <a:lvl2pPr marL="0" indent="0">
              <a:lnSpc>
                <a:spcPts val="5200"/>
              </a:lnSpc>
              <a:buFontTx/>
              <a:buNone/>
              <a:defRPr sz="5000">
                <a:solidFill>
                  <a:schemeClr val="tx1"/>
                </a:solidFill>
                <a:latin typeface="Gill Alt One MT Light" panose="020B0302020104020203" pitchFamily="34" charset="0"/>
              </a:defRPr>
            </a:lvl2pPr>
            <a:lvl3pPr marL="0" indent="0">
              <a:lnSpc>
                <a:spcPts val="5200"/>
              </a:lnSpc>
              <a:buFontTx/>
              <a:buNone/>
              <a:defRPr sz="5000">
                <a:solidFill>
                  <a:schemeClr val="tx1"/>
                </a:solidFill>
                <a:latin typeface="Gill Alt One MT Light" panose="020B0302020104020203" pitchFamily="34" charset="0"/>
              </a:defRPr>
            </a:lvl3pPr>
            <a:lvl4pPr marL="0" indent="0">
              <a:lnSpc>
                <a:spcPts val="5200"/>
              </a:lnSpc>
              <a:buFontTx/>
              <a:buNone/>
              <a:defRPr sz="5000">
                <a:solidFill>
                  <a:schemeClr val="tx1"/>
                </a:solidFill>
                <a:latin typeface="Gill Alt One MT Light" panose="020B0302020104020203" pitchFamily="34" charset="0"/>
              </a:defRPr>
            </a:lvl4pPr>
            <a:lvl5pPr marL="0">
              <a:lnSpc>
                <a:spcPts val="5200"/>
              </a:lnSpc>
              <a:buFontTx/>
              <a:buNone/>
              <a:defRPr sz="5000">
                <a:solidFill>
                  <a:schemeClr val="tx1"/>
                </a:solidFill>
                <a:latin typeface="Gill Alt One MT Light" panose="020B0302020104020203" pitchFamily="34" charset="0"/>
              </a:defRPr>
            </a:lvl5pPr>
          </a:lstStyle>
          <a:p>
            <a:pPr lvl="0"/>
            <a:r>
              <a:rPr lang="en-US" noProof="0" dirty="0"/>
              <a:t>Placeholder for a Title</a:t>
            </a:r>
          </a:p>
        </p:txBody>
      </p:sp>
      <p:sp>
        <p:nvSpPr>
          <p:cNvPr id="5" name="Text Placeholder 8">
            <a:extLst>
              <a:ext uri="{FF2B5EF4-FFF2-40B4-BE49-F238E27FC236}">
                <a16:creationId xmlns:a16="http://schemas.microsoft.com/office/drawing/2014/main" id="{E333CEB4-EDBA-436D-9394-E4DEFD39C827}"/>
              </a:ext>
            </a:extLst>
          </p:cNvPr>
          <p:cNvSpPr>
            <a:spLocks noGrp="1"/>
          </p:cNvSpPr>
          <p:nvPr>
            <p:ph type="body" sz="quarter" idx="11" hasCustomPrompt="1"/>
          </p:nvPr>
        </p:nvSpPr>
        <p:spPr>
          <a:xfrm>
            <a:off x="827999" y="3548063"/>
            <a:ext cx="5741765" cy="931862"/>
          </a:xfrm>
        </p:spPr>
        <p:txBody>
          <a:bodyPr>
            <a:noAutofit/>
          </a:bodyPr>
          <a:lstStyle>
            <a:lvl1pPr marL="0" indent="0">
              <a:buFont typeface="Arial" panose="020B0604020202020204" pitchFamily="34" charset="0"/>
              <a:buNone/>
              <a:defRPr sz="1800"/>
            </a:lvl1pPr>
            <a:lvl2pPr marL="0" indent="0">
              <a:buNone/>
              <a:defRPr sz="1800"/>
            </a:lvl2pPr>
            <a:lvl3pPr marL="0" indent="0">
              <a:buNone/>
              <a:defRPr sz="1800"/>
            </a:lvl3pPr>
            <a:lvl4pPr marL="0" indent="0">
              <a:buNone/>
              <a:defRPr sz="1800"/>
            </a:lvl4pPr>
            <a:lvl5pPr marL="0" indent="0">
              <a:buFont typeface="Arial" panose="020B0604020202020204" pitchFamily="34" charset="0"/>
              <a:buNone/>
              <a:defRPr sz="1800"/>
            </a:lvl5pPr>
          </a:lstStyle>
          <a:p>
            <a:pPr lvl="0"/>
            <a:r>
              <a:rPr lang="en-US" noProof="0"/>
              <a:t>Placeholder for a sub-title </a:t>
            </a:r>
          </a:p>
        </p:txBody>
      </p:sp>
    </p:spTree>
    <p:extLst>
      <p:ext uri="{BB962C8B-B14F-4D97-AF65-F5344CB8AC3E}">
        <p14:creationId xmlns:p14="http://schemas.microsoft.com/office/powerpoint/2010/main" val="38188518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tatem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D1F60-1436-43F1-AAD9-4C2415299607}"/>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bg2"/>
                </a:solidFill>
                <a:latin typeface="Gill Sans Nova Light" panose="020B0302020104020203" pitchFamily="34" charset="0"/>
              </a:defRPr>
            </a:lvl1pPr>
          </a:lstStyle>
          <a:p>
            <a:r>
              <a:rPr lang="en-US" noProof="0"/>
              <a:t>Placeholder for a Title</a:t>
            </a:r>
          </a:p>
        </p:txBody>
      </p:sp>
      <p:sp>
        <p:nvSpPr>
          <p:cNvPr id="4" name="Inhaltsplatzhalter 3">
            <a:extLst>
              <a:ext uri="{FF2B5EF4-FFF2-40B4-BE49-F238E27FC236}">
                <a16:creationId xmlns:a16="http://schemas.microsoft.com/office/drawing/2014/main" id="{DE199CDC-B569-4BBB-9A2F-680DDE6121E0}"/>
              </a:ext>
            </a:extLst>
          </p:cNvPr>
          <p:cNvSpPr>
            <a:spLocks noGrp="1"/>
          </p:cNvSpPr>
          <p:nvPr>
            <p:ph sz="quarter" idx="11" hasCustomPrompt="1"/>
          </p:nvPr>
        </p:nvSpPr>
        <p:spPr>
          <a:xfrm>
            <a:off x="6624638" y="735013"/>
            <a:ext cx="2160587" cy="2160587"/>
          </a:xfrm>
        </p:spPr>
        <p:txBody>
          <a:bodyPr/>
          <a:lstStyle>
            <a:lvl1pPr algn="ctr">
              <a:defRPr>
                <a:solidFill>
                  <a:schemeClr val="bg1"/>
                </a:solidFill>
              </a:defRPr>
            </a:lvl1pPr>
          </a:lstStyle>
          <a:p>
            <a:pPr lvl="0"/>
            <a:r>
              <a:rPr lang="de-DE" dirty="0"/>
              <a:t>(</a:t>
            </a:r>
            <a:r>
              <a:rPr lang="de-DE" dirty="0" err="1"/>
              <a:t>click</a:t>
            </a:r>
            <a:r>
              <a:rPr lang="de-DE" dirty="0"/>
              <a:t> on </a:t>
            </a:r>
            <a:r>
              <a:rPr lang="de-DE" dirty="0" err="1"/>
              <a:t>the</a:t>
            </a:r>
            <a:r>
              <a:rPr lang="de-DE" dirty="0"/>
              <a:t> </a:t>
            </a:r>
            <a:r>
              <a:rPr lang="de-DE" dirty="0" err="1"/>
              <a:t>content</a:t>
            </a:r>
            <a:r>
              <a:rPr lang="de-DE" dirty="0"/>
              <a:t> type </a:t>
            </a:r>
            <a:r>
              <a:rPr lang="de-DE" dirty="0" err="1"/>
              <a:t>you</a:t>
            </a:r>
            <a:r>
              <a:rPr lang="de-DE" dirty="0"/>
              <a:t> </a:t>
            </a:r>
            <a:r>
              <a:rPr lang="de-DE" dirty="0" err="1"/>
              <a:t>wish</a:t>
            </a:r>
            <a:r>
              <a:rPr lang="de-DE" dirty="0"/>
              <a:t> </a:t>
            </a:r>
            <a:r>
              <a:rPr lang="de-DE" dirty="0" err="1"/>
              <a:t>to</a:t>
            </a:r>
            <a:r>
              <a:rPr lang="de-DE" dirty="0"/>
              <a:t> </a:t>
            </a:r>
            <a:r>
              <a:rPr lang="de-DE" dirty="0" err="1"/>
              <a:t>insert</a:t>
            </a:r>
            <a:r>
              <a:rPr lang="de-DE" dirty="0"/>
              <a:t>, </a:t>
            </a:r>
            <a:r>
              <a:rPr lang="de-DE" dirty="0" err="1"/>
              <a:t>here</a:t>
            </a:r>
            <a:r>
              <a:rPr lang="de-DE" dirty="0"/>
              <a:t>: </a:t>
            </a:r>
            <a:r>
              <a:rPr lang="de-DE" dirty="0" err="1"/>
              <a:t>icons</a:t>
            </a:r>
            <a:r>
              <a:rPr lang="de-DE" dirty="0"/>
              <a:t>)</a:t>
            </a:r>
          </a:p>
        </p:txBody>
      </p:sp>
    </p:spTree>
    <p:extLst>
      <p:ext uri="{BB962C8B-B14F-4D97-AF65-F5344CB8AC3E}">
        <p14:creationId xmlns:p14="http://schemas.microsoft.com/office/powerpoint/2010/main" val="385585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tatement 2">
    <p:bg>
      <p:bgPr>
        <a:solidFill>
          <a:schemeClr val="accent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56F08FA-3E26-4DE6-8960-EF5638923CCD}"/>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dirty="0"/>
              <a:t>Placeholder for a Title</a:t>
            </a:r>
          </a:p>
        </p:txBody>
      </p:sp>
      <p:sp>
        <p:nvSpPr>
          <p:cNvPr id="6" name="Inhaltsplatzhalter 3">
            <a:extLst>
              <a:ext uri="{FF2B5EF4-FFF2-40B4-BE49-F238E27FC236}">
                <a16:creationId xmlns:a16="http://schemas.microsoft.com/office/drawing/2014/main" id="{99DA47FD-9D2D-476D-A2A9-1C05F2E33B68}"/>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dirty="0"/>
              <a:t>(</a:t>
            </a:r>
            <a:r>
              <a:rPr lang="de-DE" dirty="0" err="1"/>
              <a:t>click</a:t>
            </a:r>
            <a:r>
              <a:rPr lang="de-DE" dirty="0"/>
              <a:t> on </a:t>
            </a:r>
            <a:r>
              <a:rPr lang="de-DE" dirty="0" err="1"/>
              <a:t>the</a:t>
            </a:r>
            <a:r>
              <a:rPr lang="de-DE" dirty="0"/>
              <a:t> </a:t>
            </a:r>
            <a:r>
              <a:rPr lang="de-DE" dirty="0" err="1"/>
              <a:t>content</a:t>
            </a:r>
            <a:r>
              <a:rPr lang="de-DE" dirty="0"/>
              <a:t> type </a:t>
            </a:r>
            <a:r>
              <a:rPr lang="de-DE" dirty="0" err="1"/>
              <a:t>you</a:t>
            </a:r>
            <a:r>
              <a:rPr lang="de-DE" dirty="0"/>
              <a:t> </a:t>
            </a:r>
            <a:r>
              <a:rPr lang="de-DE" dirty="0" err="1"/>
              <a:t>wish</a:t>
            </a:r>
            <a:r>
              <a:rPr lang="de-DE" dirty="0"/>
              <a:t> </a:t>
            </a:r>
            <a:r>
              <a:rPr lang="de-DE" dirty="0" err="1"/>
              <a:t>to</a:t>
            </a:r>
            <a:r>
              <a:rPr lang="de-DE" dirty="0"/>
              <a:t> </a:t>
            </a:r>
            <a:r>
              <a:rPr lang="de-DE" dirty="0" err="1"/>
              <a:t>insert</a:t>
            </a:r>
            <a:r>
              <a:rPr lang="de-DE" dirty="0"/>
              <a:t>, </a:t>
            </a:r>
            <a:r>
              <a:rPr lang="de-DE" dirty="0" err="1"/>
              <a:t>here</a:t>
            </a:r>
            <a:r>
              <a:rPr lang="de-DE" dirty="0"/>
              <a:t>: </a:t>
            </a:r>
            <a:r>
              <a:rPr lang="de-DE" dirty="0" err="1"/>
              <a:t>icons</a:t>
            </a:r>
            <a:r>
              <a:rPr lang="de-DE" dirty="0"/>
              <a:t>)</a:t>
            </a:r>
          </a:p>
        </p:txBody>
      </p:sp>
    </p:spTree>
    <p:extLst>
      <p:ext uri="{BB962C8B-B14F-4D97-AF65-F5344CB8AC3E}">
        <p14:creationId xmlns:p14="http://schemas.microsoft.com/office/powerpoint/2010/main" val="39024940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Le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AEF01-8430-4429-BC41-FFA4FCB67CC9}"/>
              </a:ext>
            </a:extLst>
          </p:cNvPr>
          <p:cNvSpPr>
            <a:spLocks noGrp="1"/>
          </p:cNvSpPr>
          <p:nvPr>
            <p:ph type="title" hasCustomPrompt="1"/>
          </p:nvPr>
        </p:nvSpPr>
        <p:spPr>
          <a:xfrm>
            <a:off x="828000" y="735013"/>
            <a:ext cx="5148000" cy="3728674"/>
          </a:xfrm>
        </p:spPr>
        <p:txBody>
          <a:bodyPr>
            <a:normAutofit/>
          </a:bodyPr>
          <a:lstStyle>
            <a:lvl1pPr>
              <a:lnSpc>
                <a:spcPct val="90000"/>
              </a:lnSpc>
              <a:defRPr sz="7900">
                <a:solidFill>
                  <a:schemeClr val="tx1"/>
                </a:solidFill>
                <a:latin typeface="Gill Sans Nova Light" panose="020B0302020104020203" pitchFamily="34" charset="0"/>
              </a:defRPr>
            </a:lvl1pPr>
          </a:lstStyle>
          <a:p>
            <a:r>
              <a:rPr lang="en-US" noProof="0" dirty="0"/>
              <a:t>Placeholder for a Title</a:t>
            </a:r>
          </a:p>
        </p:txBody>
      </p:sp>
      <p:sp>
        <p:nvSpPr>
          <p:cNvPr id="3" name="Inhaltsplatzhalter 3">
            <a:extLst>
              <a:ext uri="{FF2B5EF4-FFF2-40B4-BE49-F238E27FC236}">
                <a16:creationId xmlns:a16="http://schemas.microsoft.com/office/drawing/2014/main" id="{60883619-1961-463F-AD3D-4B226F4EB13D}"/>
              </a:ext>
            </a:extLst>
          </p:cNvPr>
          <p:cNvSpPr>
            <a:spLocks noGrp="1"/>
          </p:cNvSpPr>
          <p:nvPr>
            <p:ph sz="quarter" idx="11" hasCustomPrompt="1"/>
          </p:nvPr>
        </p:nvSpPr>
        <p:spPr>
          <a:xfrm>
            <a:off x="6624638" y="735013"/>
            <a:ext cx="2160587" cy="2160587"/>
          </a:xfrm>
        </p:spPr>
        <p:txBody>
          <a:bodyPr/>
          <a:lstStyle>
            <a:lvl1pPr algn="ctr">
              <a:defRPr>
                <a:solidFill>
                  <a:schemeClr val="tx1"/>
                </a:solidFill>
              </a:defRPr>
            </a:lvl1pPr>
          </a:lstStyle>
          <a:p>
            <a:pPr lvl="0"/>
            <a:r>
              <a:rPr lang="de-DE" dirty="0"/>
              <a:t>(</a:t>
            </a:r>
            <a:r>
              <a:rPr lang="de-DE" dirty="0" err="1"/>
              <a:t>click</a:t>
            </a:r>
            <a:r>
              <a:rPr lang="de-DE" dirty="0"/>
              <a:t> on </a:t>
            </a:r>
            <a:r>
              <a:rPr lang="de-DE" dirty="0" err="1"/>
              <a:t>the</a:t>
            </a:r>
            <a:r>
              <a:rPr lang="de-DE" dirty="0"/>
              <a:t> </a:t>
            </a:r>
            <a:r>
              <a:rPr lang="de-DE" dirty="0" err="1"/>
              <a:t>content</a:t>
            </a:r>
            <a:r>
              <a:rPr lang="de-DE" dirty="0"/>
              <a:t> type </a:t>
            </a:r>
            <a:r>
              <a:rPr lang="de-DE" dirty="0" err="1"/>
              <a:t>you</a:t>
            </a:r>
            <a:r>
              <a:rPr lang="de-DE" dirty="0"/>
              <a:t> </a:t>
            </a:r>
            <a:r>
              <a:rPr lang="de-DE" dirty="0" err="1"/>
              <a:t>wish</a:t>
            </a:r>
            <a:r>
              <a:rPr lang="de-DE" dirty="0"/>
              <a:t> </a:t>
            </a:r>
            <a:r>
              <a:rPr lang="de-DE" dirty="0" err="1"/>
              <a:t>to</a:t>
            </a:r>
            <a:r>
              <a:rPr lang="de-DE" dirty="0"/>
              <a:t> </a:t>
            </a:r>
            <a:r>
              <a:rPr lang="de-DE" dirty="0" err="1"/>
              <a:t>insert</a:t>
            </a:r>
            <a:r>
              <a:rPr lang="de-DE" dirty="0"/>
              <a:t>, </a:t>
            </a:r>
            <a:r>
              <a:rPr lang="de-DE" dirty="0" err="1"/>
              <a:t>here</a:t>
            </a:r>
            <a:r>
              <a:rPr lang="de-DE" dirty="0"/>
              <a:t>: </a:t>
            </a:r>
            <a:r>
              <a:rPr lang="de-DE" dirty="0" err="1"/>
              <a:t>icons</a:t>
            </a:r>
            <a:r>
              <a:rPr lang="de-DE" dirty="0"/>
              <a:t>)</a:t>
            </a:r>
          </a:p>
        </p:txBody>
      </p:sp>
    </p:spTree>
    <p:extLst>
      <p:ext uri="{BB962C8B-B14F-4D97-AF65-F5344CB8AC3E}">
        <p14:creationId xmlns:p14="http://schemas.microsoft.com/office/powerpoint/2010/main" val="35700218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D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81B0-6792-4738-ACB8-050730738F15}"/>
              </a:ext>
            </a:extLst>
          </p:cNvPr>
          <p:cNvSpPr>
            <a:spLocks noGrp="1"/>
          </p:cNvSpPr>
          <p:nvPr>
            <p:ph type="title"/>
          </p:nvPr>
        </p:nvSpPr>
        <p:spPr>
          <a:xfrm>
            <a:off x="828000" y="1044000"/>
            <a:ext cx="7957225" cy="685801"/>
          </a:xfrm>
        </p:spPr>
        <p:txBody>
          <a:bodyPr/>
          <a:lstStyle>
            <a:lvl1pPr>
              <a:lnSpc>
                <a:spcPts val="5200"/>
              </a:lnSpc>
              <a:defRPr sz="5000">
                <a:latin typeface="Gill Sans Nova Light" panose="020B0302020104020203" pitchFamily="34" charset="0"/>
              </a:defRPr>
            </a:lvl1pPr>
          </a:lstStyle>
          <a:p>
            <a:r>
              <a:rPr lang="de-DE"/>
              <a:t>Mastertitelformat bearbeiten</a:t>
            </a:r>
            <a:endParaRPr lang="en-GB" dirty="0"/>
          </a:p>
        </p:txBody>
      </p:sp>
      <p:sp>
        <p:nvSpPr>
          <p:cNvPr id="7" name="Text Placeholder 6">
            <a:extLst>
              <a:ext uri="{FF2B5EF4-FFF2-40B4-BE49-F238E27FC236}">
                <a16:creationId xmlns:a16="http://schemas.microsoft.com/office/drawing/2014/main" id="{D87D0F6F-53A1-4152-9807-5EC1BBC8849C}"/>
              </a:ext>
            </a:extLst>
          </p:cNvPr>
          <p:cNvSpPr>
            <a:spLocks noGrp="1"/>
          </p:cNvSpPr>
          <p:nvPr>
            <p:ph type="body" sz="quarter" idx="13"/>
          </p:nvPr>
        </p:nvSpPr>
        <p:spPr>
          <a:xfrm>
            <a:off x="828000"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8" name="Text Placeholder 6">
            <a:extLst>
              <a:ext uri="{FF2B5EF4-FFF2-40B4-BE49-F238E27FC236}">
                <a16:creationId xmlns:a16="http://schemas.microsoft.com/office/drawing/2014/main" id="{7824BC02-7B0E-4C56-B49A-5A28F9E62BE1}"/>
              </a:ext>
            </a:extLst>
          </p:cNvPr>
          <p:cNvSpPr>
            <a:spLocks noGrp="1"/>
          </p:cNvSpPr>
          <p:nvPr>
            <p:ph type="body" sz="quarter" idx="14"/>
          </p:nvPr>
        </p:nvSpPr>
        <p:spPr>
          <a:xfrm>
            <a:off x="828000"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2" name="Text Placeholder 6">
            <a:extLst>
              <a:ext uri="{FF2B5EF4-FFF2-40B4-BE49-F238E27FC236}">
                <a16:creationId xmlns:a16="http://schemas.microsoft.com/office/drawing/2014/main" id="{ADF580D6-76FA-48E5-A6F9-C7D7F9ECA0CF}"/>
              </a:ext>
            </a:extLst>
          </p:cNvPr>
          <p:cNvSpPr>
            <a:spLocks noGrp="1"/>
          </p:cNvSpPr>
          <p:nvPr>
            <p:ph type="body" sz="quarter" idx="16"/>
          </p:nvPr>
        </p:nvSpPr>
        <p:spPr>
          <a:xfrm>
            <a:off x="2886816"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3" name="Text Placeholder 6">
            <a:extLst>
              <a:ext uri="{FF2B5EF4-FFF2-40B4-BE49-F238E27FC236}">
                <a16:creationId xmlns:a16="http://schemas.microsoft.com/office/drawing/2014/main" id="{D6CE2E2F-1BA4-4018-8B3C-5192B4A35E20}"/>
              </a:ext>
            </a:extLst>
          </p:cNvPr>
          <p:cNvSpPr>
            <a:spLocks noGrp="1"/>
          </p:cNvSpPr>
          <p:nvPr>
            <p:ph type="body" sz="quarter" idx="17"/>
          </p:nvPr>
        </p:nvSpPr>
        <p:spPr>
          <a:xfrm>
            <a:off x="2886816"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4" name="Text Placeholder 6">
            <a:extLst>
              <a:ext uri="{FF2B5EF4-FFF2-40B4-BE49-F238E27FC236}">
                <a16:creationId xmlns:a16="http://schemas.microsoft.com/office/drawing/2014/main" id="{9780CD93-461B-4895-AFE1-B11CB717CAC3}"/>
              </a:ext>
            </a:extLst>
          </p:cNvPr>
          <p:cNvSpPr>
            <a:spLocks noGrp="1"/>
          </p:cNvSpPr>
          <p:nvPr>
            <p:ph type="body" sz="quarter" idx="18"/>
          </p:nvPr>
        </p:nvSpPr>
        <p:spPr>
          <a:xfrm>
            <a:off x="4945933" y="2626419"/>
            <a:ext cx="1908000" cy="862219"/>
          </a:xfrm>
        </p:spPr>
        <p:txBody>
          <a:bodyPr>
            <a:noAutofit/>
          </a:bodyPr>
          <a:lstStyle>
            <a:lvl1pPr marL="0" indent="0">
              <a:lnSpc>
                <a:spcPts val="1400"/>
              </a:lnSpc>
              <a:buFont typeface="Arial" panose="020B0604020202020204" pitchFamily="34" charset="0"/>
              <a:buNone/>
              <a:defRPr sz="10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15" name="Text Placeholder 6">
            <a:extLst>
              <a:ext uri="{FF2B5EF4-FFF2-40B4-BE49-F238E27FC236}">
                <a16:creationId xmlns:a16="http://schemas.microsoft.com/office/drawing/2014/main" id="{7670DE1A-52CE-4331-B7C3-9D35588A2926}"/>
              </a:ext>
            </a:extLst>
          </p:cNvPr>
          <p:cNvSpPr>
            <a:spLocks noGrp="1"/>
          </p:cNvSpPr>
          <p:nvPr>
            <p:ph type="body" sz="quarter" idx="19"/>
          </p:nvPr>
        </p:nvSpPr>
        <p:spPr>
          <a:xfrm>
            <a:off x="4945933" y="2090947"/>
            <a:ext cx="1908000" cy="504411"/>
          </a:xfrm>
        </p:spPr>
        <p:txBody>
          <a:bodyPr anchor="b">
            <a:noAutofit/>
          </a:bodyPr>
          <a:lstStyle>
            <a:lvl1pPr marL="0" indent="0">
              <a:lnSpc>
                <a:spcPts val="1400"/>
              </a:lnSpc>
              <a:buFont typeface="Arial" panose="020B0604020202020204" pitchFamily="34" charset="0"/>
              <a:buNone/>
              <a:defRPr sz="1400"/>
            </a:lvl1pPr>
            <a:lvl2pPr marL="0" indent="0">
              <a:lnSpc>
                <a:spcPts val="1400"/>
              </a:lnSpc>
              <a:buNone/>
              <a:defRPr sz="1000"/>
            </a:lvl2pPr>
            <a:lvl3pPr marL="0" indent="0">
              <a:lnSpc>
                <a:spcPts val="1400"/>
              </a:lnSpc>
              <a:buNone/>
              <a:defRPr sz="1000"/>
            </a:lvl3pPr>
            <a:lvl4pPr marL="0" indent="0">
              <a:lnSpc>
                <a:spcPts val="1400"/>
              </a:lnSpc>
              <a:buNone/>
              <a:defRPr sz="1000"/>
            </a:lvl4pPr>
            <a:lvl5pPr marL="0" indent="0">
              <a:lnSpc>
                <a:spcPts val="1400"/>
              </a:lnSpc>
              <a:buFont typeface="Arial" panose="020B0604020202020204" pitchFamily="34" charset="0"/>
              <a:buNone/>
              <a:defRPr sz="1000"/>
            </a:lvl5pPr>
          </a:lstStyle>
          <a:p>
            <a:pPr lvl="0"/>
            <a:r>
              <a:rPr lang="de-DE"/>
              <a:t>Mastertextformat bearbeiten</a:t>
            </a:r>
          </a:p>
        </p:txBody>
      </p:sp>
      <p:sp>
        <p:nvSpPr>
          <p:cNvPr id="3" name="Rectangle 2" descr="{&quot;templafy&quot;:{&quot;id&quot;:&quot;b1422e0e-bb0a-41ba-ad6b-c8c9f213ea93&quot;}}">
            <a:extLst>
              <a:ext uri="{FF2B5EF4-FFF2-40B4-BE49-F238E27FC236}">
                <a16:creationId xmlns:a16="http://schemas.microsoft.com/office/drawing/2014/main" id="{36F02173-B0F5-4193-B6FF-8607454762B4}"/>
              </a:ext>
            </a:extLst>
          </p:cNvPr>
          <p:cNvSpPr/>
          <p:nvPr/>
        </p:nvSpPr>
        <p:spPr>
          <a:xfrm>
            <a:off x="4945930" y="3715567"/>
            <a:ext cx="2291576" cy="991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algn="l">
              <a:lnSpc>
                <a:spcPts val="1200"/>
              </a:lnSpc>
            </a:pPr>
            <a:r>
              <a:rPr lang="en-GB" sz="1000" dirty="0">
                <a:solidFill>
                  <a:schemeClr val="tx1"/>
                </a:solidFill>
              </a:rPr>
              <a:t>University of St.Gallen
School of Computer Science (SCS-HSG)</a:t>
            </a:r>
          </a:p>
          <a:p>
            <a:pPr algn="l">
              <a:lnSpc>
                <a:spcPts val="1200"/>
              </a:lnSpc>
            </a:pPr>
            <a:r>
              <a:rPr lang="en-GB" sz="1000" dirty="0" err="1">
                <a:solidFill>
                  <a:schemeClr val="tx1"/>
                </a:solidFill>
              </a:rPr>
              <a:t>Torstrasse</a:t>
            </a:r>
            <a:r>
              <a:rPr lang="en-GB" sz="1000" dirty="0">
                <a:solidFill>
                  <a:schemeClr val="tx1"/>
                </a:solidFill>
              </a:rPr>
              <a:t> 25</a:t>
            </a:r>
          </a:p>
          <a:p>
            <a:pPr algn="l">
              <a:lnSpc>
                <a:spcPts val="1200"/>
              </a:lnSpc>
            </a:pPr>
            <a:r>
              <a:rPr lang="en-GB" sz="1000" dirty="0">
                <a:solidFill>
                  <a:schemeClr val="tx1"/>
                </a:solidFill>
              </a:rPr>
              <a:t>9000 St.Gallen 
scs.unisg.ch</a:t>
            </a:r>
          </a:p>
        </p:txBody>
      </p:sp>
      <p:pic>
        <p:nvPicPr>
          <p:cNvPr id="16" name="Rectangle 2" descr="{&quot;templafy&quot;:{&quot;id&quot;:&quot;b9ddadaa-0495-446c-a774-3deec88f84b2&quot;}}">
            <a:extLst>
              <a:ext uri="{FF2B5EF4-FFF2-40B4-BE49-F238E27FC236}">
                <a16:creationId xmlns:a16="http://schemas.microsoft.com/office/drawing/2014/main" id="{A7C8AF82-B874-4858-A482-57343B3E6178}"/>
              </a:ext>
            </a:extLst>
          </p:cNvPr>
          <p:cNvPicPr>
            <a:picLocks noChangeAspect="1"/>
          </p:cNvPicPr>
          <p:nvPr/>
        </p:nvPicPr>
        <p:blipFill>
          <a:blip r:embed="rId2"/>
          <a:stretch>
            <a:fillRect/>
          </a:stretch>
        </p:blipFill>
        <p:spPr>
          <a:xfrm>
            <a:off x="798816" y="4246055"/>
            <a:ext cx="2221200" cy="460800"/>
          </a:xfrm>
          <a:prstGeom prst="rect">
            <a:avLst/>
          </a:prstGeom>
        </p:spPr>
      </p:pic>
    </p:spTree>
    <p:extLst>
      <p:ext uri="{BB962C8B-B14F-4D97-AF65-F5344CB8AC3E}">
        <p14:creationId xmlns:p14="http://schemas.microsoft.com/office/powerpoint/2010/main" val="5187094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2_One content, Subtitle w/o punchline">
    <p:spTree>
      <p:nvGrpSpPr>
        <p:cNvPr id="1" name=""/>
        <p:cNvGrpSpPr/>
        <p:nvPr/>
      </p:nvGrpSpPr>
      <p:grpSpPr>
        <a:xfrm>
          <a:off x="0" y="0"/>
          <a:ext cx="0" cy="0"/>
          <a:chOff x="0" y="0"/>
          <a:chExt cx="0" cy="0"/>
        </a:xfrm>
      </p:grpSpPr>
      <p:sp>
        <p:nvSpPr>
          <p:cNvPr id="9" name="Inhaltsplatzhalter 8"/>
          <p:cNvSpPr>
            <a:spLocks noGrp="1"/>
          </p:cNvSpPr>
          <p:nvPr>
            <p:ph sz="quarter" idx="12" hasCustomPrompt="1"/>
          </p:nvPr>
        </p:nvSpPr>
        <p:spPr>
          <a:xfrm>
            <a:off x="359569" y="844153"/>
            <a:ext cx="8640366" cy="4049855"/>
          </a:xfrm>
          <a:prstGeom prst="rect">
            <a:avLst/>
          </a:prstGeom>
        </p:spPr>
        <p:txBody>
          <a:bodyPr vert="horz" lIns="0" tIns="0" rIns="0" bIns="0" rtlCol="0">
            <a:normAutofit/>
          </a:bodyPr>
          <a:lstStyle>
            <a:lvl1pPr>
              <a:defRPr lang="en-US" noProof="0" dirty="0"/>
            </a:lvl1pPr>
            <a:lvl2pPr>
              <a:defRPr lang="en-US" noProof="0" dirty="0"/>
            </a:lvl2pPr>
            <a:lvl3pPr>
              <a:defRPr lang="en-US" noProof="0" dirty="0"/>
            </a:lvl3pPr>
            <a:lvl4pPr>
              <a:defRPr lang="en-US" noProof="0" dirty="0"/>
            </a:lvl4pPr>
            <a:lvl5pPr>
              <a:defRPr lang="en-US" noProof="0" dirty="0"/>
            </a:lvl5p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Titel 2">
            <a:extLst>
              <a:ext uri="{FF2B5EF4-FFF2-40B4-BE49-F238E27FC236}">
                <a16:creationId xmlns:a16="http://schemas.microsoft.com/office/drawing/2014/main" id="{9DC11C2E-AD36-4B73-B462-AAD5FCEA1BD2}"/>
              </a:ext>
            </a:extLst>
          </p:cNvPr>
          <p:cNvSpPr>
            <a:spLocks noGrp="1"/>
          </p:cNvSpPr>
          <p:nvPr>
            <p:ph type="title" hasCustomPrompt="1"/>
          </p:nvPr>
        </p:nvSpPr>
        <p:spPr>
          <a:xfrm>
            <a:off x="359569" y="385762"/>
            <a:ext cx="8640366" cy="288970"/>
          </a:xfrm>
        </p:spPr>
        <p:txBody>
          <a:bodyPr/>
          <a:lstStyle>
            <a:lvl1pPr>
              <a:defRPr/>
            </a:lvl1pPr>
          </a:lstStyle>
          <a:p>
            <a:r>
              <a:rPr lang="en-US"/>
              <a:t>Action Title</a:t>
            </a:r>
          </a:p>
        </p:txBody>
      </p:sp>
      <p:sp>
        <p:nvSpPr>
          <p:cNvPr id="7" name="Textplatzhalter 3">
            <a:extLst>
              <a:ext uri="{FF2B5EF4-FFF2-40B4-BE49-F238E27FC236}">
                <a16:creationId xmlns:a16="http://schemas.microsoft.com/office/drawing/2014/main" id="{9A4A3C0D-6744-447E-BEEE-FAE26C49E383}"/>
              </a:ext>
            </a:extLst>
          </p:cNvPr>
          <p:cNvSpPr>
            <a:spLocks noGrp="1"/>
          </p:cNvSpPr>
          <p:nvPr>
            <p:ph type="body" sz="quarter" idx="10" hasCustomPrompt="1"/>
          </p:nvPr>
        </p:nvSpPr>
        <p:spPr>
          <a:xfrm>
            <a:off x="359569" y="23813"/>
            <a:ext cx="8640366" cy="361950"/>
          </a:xfrm>
        </p:spPr>
        <p:txBody>
          <a:bodyPr anchor="b">
            <a:normAutofit/>
          </a:bodyPr>
          <a:lstStyle>
            <a:lvl1pPr marL="0" indent="0">
              <a:buNone/>
              <a:defRPr sz="1500">
                <a:solidFill>
                  <a:schemeClr val="tx1">
                    <a:lumMod val="65000"/>
                    <a:lumOff val="35000"/>
                  </a:schemeClr>
                </a:solidFill>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2" name="Datumsplatzhalter 1">
            <a:extLst>
              <a:ext uri="{FF2B5EF4-FFF2-40B4-BE49-F238E27FC236}">
                <a16:creationId xmlns:a16="http://schemas.microsoft.com/office/drawing/2014/main" id="{BFF1A4FC-02B0-44A7-816B-6DFED6983992}"/>
              </a:ext>
            </a:extLst>
          </p:cNvPr>
          <p:cNvSpPr>
            <a:spLocks noGrp="1"/>
          </p:cNvSpPr>
          <p:nvPr>
            <p:ph type="dt" sz="half" idx="13"/>
          </p:nvPr>
        </p:nvSpPr>
        <p:spPr/>
        <p:txBody>
          <a:bodyPr/>
          <a:lstStyle/>
          <a:p>
            <a:pPr>
              <a:defRPr/>
            </a:pPr>
            <a:r>
              <a:rPr lang="de-DE">
                <a:cs typeface="Arial" panose="020B0604020202020204" pitchFamily="34" charset="0"/>
              </a:rPr>
              <a:t>© Sep-21, SCS-HSG</a:t>
            </a:r>
            <a:endParaRPr lang="en-US" dirty="0">
              <a:cs typeface="Arial" panose="020B0604020202020204" pitchFamily="34" charset="0"/>
            </a:endParaRPr>
          </a:p>
        </p:txBody>
      </p:sp>
      <p:sp>
        <p:nvSpPr>
          <p:cNvPr id="4" name="Foliennummernplatzhalter 3">
            <a:extLst>
              <a:ext uri="{FF2B5EF4-FFF2-40B4-BE49-F238E27FC236}">
                <a16:creationId xmlns:a16="http://schemas.microsoft.com/office/drawing/2014/main" id="{B8ED31CC-9992-4EF2-9FBA-7E8136EA5BE6}"/>
              </a:ext>
            </a:extLst>
          </p:cNvPr>
          <p:cNvSpPr>
            <a:spLocks noGrp="1"/>
          </p:cNvSpPr>
          <p:nvPr>
            <p:ph type="sldNum" sz="quarter" idx="14"/>
          </p:nvPr>
        </p:nvSpPr>
        <p:spPr/>
        <p:txBody>
          <a:bodyPr/>
          <a:lstStyle/>
          <a:p>
            <a:fld id="{7D77B3A3-157C-467D-BC92-7A7CB5728D67}" type="slidenum">
              <a:rPr lang="de-DE" smtClean="0"/>
              <a:pPr/>
              <a:t>‹#›</a:t>
            </a:fld>
            <a:endParaRPr lang="de-DE"/>
          </a:p>
        </p:txBody>
      </p:sp>
    </p:spTree>
    <p:extLst>
      <p:ext uri="{BB962C8B-B14F-4D97-AF65-F5344CB8AC3E}">
        <p14:creationId xmlns:p14="http://schemas.microsoft.com/office/powerpoint/2010/main" val="2640182969"/>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el Slide 3">
    <p:bg>
      <p:bgPr>
        <a:solidFill>
          <a:schemeClr val="bg1"/>
        </a:solidFill>
        <a:effectLst/>
      </p:bgPr>
    </p:bg>
    <p:spTree>
      <p:nvGrpSpPr>
        <p:cNvPr id="1" name=""/>
        <p:cNvGrpSpPr/>
        <p:nvPr/>
      </p:nvGrpSpPr>
      <p:grpSpPr>
        <a:xfrm>
          <a:off x="0" y="0"/>
          <a:ext cx="0" cy="0"/>
          <a:chOff x="0" y="0"/>
          <a:chExt cx="0" cy="0"/>
        </a:xfrm>
      </p:grpSpPr>
      <p:sp>
        <p:nvSpPr>
          <p:cNvPr id="26" name="Freihandform: Form 25">
            <a:extLst>
              <a:ext uri="{FF2B5EF4-FFF2-40B4-BE49-F238E27FC236}">
                <a16:creationId xmlns:a16="http://schemas.microsoft.com/office/drawing/2014/main" id="{50C66745-AD63-46D3-91AF-72BE6979D8D8}"/>
              </a:ext>
            </a:extLst>
          </p:cNvPr>
          <p:cNvSpPr/>
          <p:nvPr/>
        </p:nvSpPr>
        <p:spPr>
          <a:xfrm>
            <a:off x="0" y="0"/>
            <a:ext cx="9144000" cy="5143500"/>
          </a:xfrm>
          <a:custGeom>
            <a:avLst/>
            <a:gdLst>
              <a:gd name="connsiteX0" fmla="*/ 0 w 9144000"/>
              <a:gd name="connsiteY0" fmla="*/ 0 h 5143500"/>
              <a:gd name="connsiteX1" fmla="*/ 9144000 w 9144000"/>
              <a:gd name="connsiteY1" fmla="*/ 0 h 5143500"/>
              <a:gd name="connsiteX2" fmla="*/ 9144000 w 9144000"/>
              <a:gd name="connsiteY2" fmla="*/ 453906 h 5143500"/>
              <a:gd name="connsiteX3" fmla="*/ 5748398 w 9144000"/>
              <a:gd name="connsiteY3" fmla="*/ 1289643 h 5143500"/>
              <a:gd name="connsiteX4" fmla="*/ 6249560 w 9144000"/>
              <a:gd name="connsiteY4" fmla="*/ 3963138 h 5143500"/>
              <a:gd name="connsiteX5" fmla="*/ 9144000 w 9144000"/>
              <a:gd name="connsiteY5" fmla="*/ 4239640 h 5143500"/>
              <a:gd name="connsiteX6" fmla="*/ 9144000 w 9144000"/>
              <a:gd name="connsiteY6" fmla="*/ 5143500 h 5143500"/>
              <a:gd name="connsiteX7" fmla="*/ 0 w 9144000"/>
              <a:gd name="connsiteY7"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0">
                <a:moveTo>
                  <a:pt x="0" y="0"/>
                </a:moveTo>
                <a:lnTo>
                  <a:pt x="9144000" y="0"/>
                </a:lnTo>
                <a:lnTo>
                  <a:pt x="9144000" y="453906"/>
                </a:lnTo>
                <a:lnTo>
                  <a:pt x="5748398" y="1289643"/>
                </a:lnTo>
                <a:lnTo>
                  <a:pt x="6249560" y="3963138"/>
                </a:lnTo>
                <a:lnTo>
                  <a:pt x="9144000" y="4239640"/>
                </a:lnTo>
                <a:lnTo>
                  <a:pt x="9144000" y="5143500"/>
                </a:lnTo>
                <a:lnTo>
                  <a:pt x="0" y="51435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pic>
        <p:nvPicPr>
          <p:cNvPr id="21" name="Grafik 20">
            <a:extLst>
              <a:ext uri="{FF2B5EF4-FFF2-40B4-BE49-F238E27FC236}">
                <a16:creationId xmlns:a16="http://schemas.microsoft.com/office/drawing/2014/main" id="{FAD15927-0B76-484F-B9F5-0F2A90885963}"/>
              </a:ext>
            </a:extLst>
          </p:cNvPr>
          <p:cNvPicPr>
            <a:picLocks noChangeAspect="1"/>
          </p:cNvPicPr>
          <p:nvPr/>
        </p:nvPicPr>
        <p:blipFill>
          <a:blip r:embed="rId2"/>
          <a:srcRect/>
          <a:stretch>
            <a:fillRect/>
          </a:stretch>
        </p:blipFill>
        <p:spPr>
          <a:xfrm>
            <a:off x="5730729" y="1591797"/>
            <a:ext cx="2481287" cy="2755631"/>
          </a:xfrm>
          <a:custGeom>
            <a:avLst/>
            <a:gdLst>
              <a:gd name="connsiteX0" fmla="*/ 0 w 2481287"/>
              <a:gd name="connsiteY0" fmla="*/ 0 h 2755631"/>
              <a:gd name="connsiteX1" fmla="*/ 87497 w 2481287"/>
              <a:gd name="connsiteY1" fmla="*/ 0 h 2755631"/>
              <a:gd name="connsiteX2" fmla="*/ 532018 w 2481287"/>
              <a:gd name="connsiteY2" fmla="*/ 2371341 h 2755631"/>
              <a:gd name="connsiteX3" fmla="*/ 2481287 w 2481287"/>
              <a:gd name="connsiteY3" fmla="*/ 2557552 h 2755631"/>
              <a:gd name="connsiteX4" fmla="*/ 2481287 w 2481287"/>
              <a:gd name="connsiteY4" fmla="*/ 2755631 h 2755631"/>
              <a:gd name="connsiteX5" fmla="*/ 0 w 2481287"/>
              <a:gd name="connsiteY5" fmla="*/ 2755631 h 275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1287" h="2755631">
                <a:moveTo>
                  <a:pt x="0" y="0"/>
                </a:moveTo>
                <a:lnTo>
                  <a:pt x="87497" y="0"/>
                </a:lnTo>
                <a:lnTo>
                  <a:pt x="532018" y="2371341"/>
                </a:lnTo>
                <a:lnTo>
                  <a:pt x="2481287" y="2557552"/>
                </a:lnTo>
                <a:lnTo>
                  <a:pt x="2481287" y="2755631"/>
                </a:lnTo>
                <a:lnTo>
                  <a:pt x="0" y="2755631"/>
                </a:lnTo>
                <a:close/>
              </a:path>
            </a:pathLst>
          </a:custGeom>
        </p:spPr>
      </p:pic>
      <p:sp>
        <p:nvSpPr>
          <p:cNvPr id="29" name="Titel 2">
            <a:extLst>
              <a:ext uri="{FF2B5EF4-FFF2-40B4-BE49-F238E27FC236}">
                <a16:creationId xmlns:a16="http://schemas.microsoft.com/office/drawing/2014/main" id="{07DB7A25-2D45-4530-B352-72872D010CD3}"/>
              </a:ext>
            </a:extLst>
          </p:cNvPr>
          <p:cNvSpPr>
            <a:spLocks noGrp="1"/>
          </p:cNvSpPr>
          <p:nvPr>
            <p:ph type="title" hasCustomPrompt="1"/>
          </p:nvPr>
        </p:nvSpPr>
        <p:spPr>
          <a:xfrm>
            <a:off x="828000" y="1204714"/>
            <a:ext cx="4518700" cy="1686263"/>
          </a:xfrm>
        </p:spPr>
        <p:txBody>
          <a:bodyPr anchor="b"/>
          <a:lstStyle>
            <a:lvl1pPr>
              <a:defRPr sz="4000" b="0">
                <a:latin typeface="Gill Sans Nova Light" panose="020B0302020104020203" pitchFamily="34" charset="0"/>
              </a:defRPr>
            </a:lvl1pPr>
          </a:lstStyle>
          <a:p>
            <a:r>
              <a:rPr lang="en-US" noProof="0"/>
              <a:t>Title placeholder</a:t>
            </a:r>
          </a:p>
        </p:txBody>
      </p:sp>
      <p:sp>
        <p:nvSpPr>
          <p:cNvPr id="30" name="Inhaltsplatzhalter 5">
            <a:extLst>
              <a:ext uri="{FF2B5EF4-FFF2-40B4-BE49-F238E27FC236}">
                <a16:creationId xmlns:a16="http://schemas.microsoft.com/office/drawing/2014/main" id="{066A8D03-CD39-4F89-8162-A97B7CF5D95A}"/>
              </a:ext>
            </a:extLst>
          </p:cNvPr>
          <p:cNvSpPr>
            <a:spLocks noGrp="1"/>
          </p:cNvSpPr>
          <p:nvPr>
            <p:ph sz="quarter" idx="11" hasCustomPrompt="1"/>
          </p:nvPr>
        </p:nvSpPr>
        <p:spPr>
          <a:xfrm>
            <a:off x="827999" y="3123866"/>
            <a:ext cx="4518700" cy="1341437"/>
          </a:xfrm>
        </p:spPr>
        <p:txBody>
          <a:bodyPr>
            <a:normAutofit/>
          </a:bodyPr>
          <a:lstStyle>
            <a:lvl1pPr>
              <a:defRPr sz="1600"/>
            </a:lvl1pPr>
          </a:lstStyle>
          <a:p>
            <a:pPr lvl="0"/>
            <a:r>
              <a:rPr lang="en-US" noProof="0" dirty="0"/>
              <a:t>Placeholder for subtitle, contact information, date etc.</a:t>
            </a:r>
          </a:p>
        </p:txBody>
      </p:sp>
      <p:sp>
        <p:nvSpPr>
          <p:cNvPr id="18" name="Bildplatzhalter 17">
            <a:extLst>
              <a:ext uri="{FF2B5EF4-FFF2-40B4-BE49-F238E27FC236}">
                <a16:creationId xmlns:a16="http://schemas.microsoft.com/office/drawing/2014/main" id="{CE66955E-0BC6-4E77-9B70-B03B43501DBC}"/>
              </a:ext>
            </a:extLst>
          </p:cNvPr>
          <p:cNvSpPr>
            <a:spLocks noGrp="1"/>
          </p:cNvSpPr>
          <p:nvPr>
            <p:ph type="pic" sz="quarter" idx="12" hasCustomPrompt="1"/>
          </p:nvPr>
        </p:nvSpPr>
        <p:spPr>
          <a:xfrm>
            <a:off x="5772152" y="428626"/>
            <a:ext cx="3386845" cy="3822698"/>
          </a:xfrm>
          <a:custGeom>
            <a:avLst/>
            <a:gdLst>
              <a:gd name="connsiteX0" fmla="*/ 3386845 w 3386845"/>
              <a:gd name="connsiteY0" fmla="*/ 0 h 3822698"/>
              <a:gd name="connsiteX1" fmla="*/ 3386845 w 3386845"/>
              <a:gd name="connsiteY1" fmla="*/ 3822698 h 3822698"/>
              <a:gd name="connsiteX2" fmla="*/ 3167140 w 3386845"/>
              <a:gd name="connsiteY2" fmla="*/ 3822698 h 3822698"/>
              <a:gd name="connsiteX3" fmla="*/ 467964 w 3386845"/>
              <a:gd name="connsiteY3" fmla="*/ 3582358 h 3822698"/>
              <a:gd name="connsiteX4" fmla="*/ 0 w 3386845"/>
              <a:gd name="connsiteY4" fmla="*/ 873668 h 3822698"/>
              <a:gd name="connsiteX5" fmla="*/ 0 w 3386845"/>
              <a:gd name="connsiteY5" fmla="*/ 844319 h 3822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6845" h="3822698">
                <a:moveTo>
                  <a:pt x="3386845" y="0"/>
                </a:moveTo>
                <a:lnTo>
                  <a:pt x="3386845" y="3822698"/>
                </a:lnTo>
                <a:lnTo>
                  <a:pt x="3167140" y="3822698"/>
                </a:lnTo>
                <a:lnTo>
                  <a:pt x="467964" y="3582358"/>
                </a:lnTo>
                <a:lnTo>
                  <a:pt x="0" y="873668"/>
                </a:lnTo>
                <a:lnTo>
                  <a:pt x="0" y="844319"/>
                </a:lnTo>
                <a:close/>
              </a:path>
            </a:pathLst>
          </a:custGeom>
          <a:pattFill prst="wdUpDiag">
            <a:fgClr>
              <a:schemeClr val="accent1"/>
            </a:fgClr>
            <a:bgClr>
              <a:schemeClr val="bg1"/>
            </a:bgClr>
          </a:pattFill>
        </p:spPr>
        <p:txBody>
          <a:bodyPr wrap="square" anchor="ctr">
            <a:noAutofit/>
          </a:bodyPr>
          <a:lstStyle>
            <a:lvl1pPr algn="ctr">
              <a:defRPr>
                <a:solidFill>
                  <a:schemeClr val="tx1"/>
                </a:solidFill>
              </a:defRPr>
            </a:lvl1pPr>
          </a:lstStyle>
          <a:p>
            <a:r>
              <a:rPr lang="de-DE" dirty="0"/>
              <a:t>(Click </a:t>
            </a:r>
            <a:r>
              <a:rPr lang="de-DE" dirty="0" err="1"/>
              <a:t>to</a:t>
            </a:r>
            <a:r>
              <a:rPr lang="de-DE" dirty="0"/>
              <a:t> </a:t>
            </a:r>
            <a:r>
              <a:rPr lang="de-DE" dirty="0" err="1"/>
              <a:t>add</a:t>
            </a:r>
            <a:r>
              <a:rPr lang="de-DE" dirty="0"/>
              <a:t> a </a:t>
            </a:r>
            <a:r>
              <a:rPr lang="de-DE" dirty="0" err="1"/>
              <a:t>picture</a:t>
            </a:r>
            <a:r>
              <a:rPr lang="de-DE" dirty="0"/>
              <a:t>)</a:t>
            </a:r>
          </a:p>
        </p:txBody>
      </p:sp>
      <p:sp>
        <p:nvSpPr>
          <p:cNvPr id="19" name="TextBox 13">
            <a:extLst>
              <a:ext uri="{FF2B5EF4-FFF2-40B4-BE49-F238E27FC236}">
                <a16:creationId xmlns:a16="http://schemas.microsoft.com/office/drawing/2014/main" id="{7ACC6FF3-DF98-4F66-A5CD-D09A8C963719}"/>
              </a:ext>
            </a:extLst>
          </p:cNvPr>
          <p:cNvSpPr txBox="1"/>
          <p:nvPr/>
        </p:nvSpPr>
        <p:spPr>
          <a:xfrm>
            <a:off x="828000" y="4613375"/>
            <a:ext cx="1997563" cy="153888"/>
          </a:xfrm>
          <a:prstGeom prst="rect">
            <a:avLst/>
          </a:prstGeom>
          <a:noFill/>
        </p:spPr>
        <p:txBody>
          <a:bodyPr wrap="square" lIns="0" tIns="0" rIns="0" bIns="0" rtlCol="0">
            <a:spAutoFit/>
          </a:bodyPr>
          <a:lstStyle/>
          <a:p>
            <a:pPr algn="l"/>
            <a:r>
              <a:rPr lang="en-US" sz="1000" noProof="0" dirty="0">
                <a:solidFill>
                  <a:schemeClr val="tx1"/>
                </a:solidFill>
              </a:rPr>
              <a:t>From insight to impact</a:t>
            </a:r>
          </a:p>
        </p:txBody>
      </p:sp>
      <p:pic>
        <p:nvPicPr>
          <p:cNvPr id="9" name="Rectangle 2" descr="{&quot;templafy&quot;:{&quot;id&quot;:&quot;b9ddadaa-0495-446c-a774-3deec88f84b2&quot;}}">
            <a:extLst>
              <a:ext uri="{FF2B5EF4-FFF2-40B4-BE49-F238E27FC236}">
                <a16:creationId xmlns:a16="http://schemas.microsoft.com/office/drawing/2014/main" id="{98C16689-5F42-4888-9DF2-4ABEA7425116}"/>
              </a:ext>
            </a:extLst>
          </p:cNvPr>
          <p:cNvPicPr>
            <a:picLocks noChangeAspect="1"/>
          </p:cNvPicPr>
          <p:nvPr/>
        </p:nvPicPr>
        <p:blipFill>
          <a:blip r:embed="rId3"/>
          <a:stretch>
            <a:fillRect/>
          </a:stretch>
        </p:blipFill>
        <p:spPr>
          <a:xfrm>
            <a:off x="361173" y="313025"/>
            <a:ext cx="2221200" cy="460800"/>
          </a:xfrm>
          <a:prstGeom prst="rect">
            <a:avLst/>
          </a:prstGeom>
        </p:spPr>
      </p:pic>
    </p:spTree>
    <p:extLst>
      <p:ext uri="{BB962C8B-B14F-4D97-AF65-F5344CB8AC3E}">
        <p14:creationId xmlns:p14="http://schemas.microsoft.com/office/powerpoint/2010/main" val="13445163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0_Agenda">
    <p:bg>
      <p:bgPr>
        <a:solidFill>
          <a:srgbClr val="818284"/>
        </a:solidFill>
        <a:effectLst/>
      </p:bgPr>
    </p:bg>
    <p:spTree>
      <p:nvGrpSpPr>
        <p:cNvPr id="1" name=""/>
        <p:cNvGrpSpPr/>
        <p:nvPr/>
      </p:nvGrpSpPr>
      <p:grpSpPr>
        <a:xfrm>
          <a:off x="0" y="0"/>
          <a:ext cx="0" cy="0"/>
          <a:chOff x="0" y="0"/>
          <a:chExt cx="0" cy="0"/>
        </a:xfrm>
      </p:grpSpPr>
      <p:sp>
        <p:nvSpPr>
          <p:cNvPr id="11" name="Inhaltsplatzhalter 8"/>
          <p:cNvSpPr>
            <a:spLocks noGrp="1"/>
          </p:cNvSpPr>
          <p:nvPr>
            <p:ph sz="quarter" idx="12" hasCustomPrompt="1"/>
          </p:nvPr>
        </p:nvSpPr>
        <p:spPr>
          <a:xfrm>
            <a:off x="359568" y="837316"/>
            <a:ext cx="8640923" cy="3832658"/>
          </a:xfrm>
          <a:prstGeom prst="rect">
            <a:avLst/>
          </a:prstGeom>
          <a:noFill/>
        </p:spPr>
        <p:txBody>
          <a:bodyPr lIns="0" tIns="0" rIns="0" bIns="0"/>
          <a:lstStyle>
            <a:lvl1pPr marL="342900" indent="-342900">
              <a:buClr>
                <a:srgbClr val="FFFFFF"/>
              </a:buClr>
              <a:buSzPct val="120000"/>
              <a:buFont typeface="+mj-lt"/>
              <a:buAutoNum type="arabicPeriod"/>
              <a:defRPr sz="1500" baseline="0">
                <a:solidFill>
                  <a:schemeClr val="tx1"/>
                </a:solidFill>
                <a:latin typeface="Arial" panose="020B0604020202020204" pitchFamily="34" charset="0"/>
                <a:cs typeface="Arial" panose="020B0604020202020204" pitchFamily="34" charset="0"/>
              </a:defRPr>
            </a:lvl1pPr>
            <a:lvl2pPr indent="-216000">
              <a:defRPr>
                <a:latin typeface="Arial" panose="020B0604020202020204" pitchFamily="34" charset="0"/>
                <a:cs typeface="Arial" panose="020B0604020202020204" pitchFamily="34" charset="0"/>
              </a:defRPr>
            </a:lvl2pPr>
            <a:lvl3pPr indent="-189000">
              <a:buClr>
                <a:srgbClr val="00802F"/>
              </a:buClr>
              <a:defRPr>
                <a:latin typeface="Arial" panose="020B0604020202020204" pitchFamily="34" charset="0"/>
                <a:cs typeface="Arial" panose="020B0604020202020204" pitchFamily="34" charset="0"/>
              </a:defRPr>
            </a:lvl3pPr>
            <a:lvl4pPr indent="-189000">
              <a:defRPr sz="1350">
                <a:latin typeface="Arial" panose="020B0604020202020204" pitchFamily="34" charset="0"/>
                <a:cs typeface="Arial" panose="020B0604020202020204" pitchFamily="34" charset="0"/>
              </a:defRPr>
            </a:lvl4pPr>
            <a:lvl5pPr indent="-189000">
              <a:defRPr sz="1350">
                <a:latin typeface="Arial" panose="020B0604020202020204" pitchFamily="34" charset="0"/>
                <a:cs typeface="Arial" panose="020B0604020202020204" pitchFamily="34" charset="0"/>
              </a:defRPr>
            </a:lvl5pPr>
            <a:lvl6pPr indent="-189000">
              <a:defRPr sz="1200" baseline="0"/>
            </a:lvl6pPr>
          </a:lstStyle>
          <a:p>
            <a:pPr lvl="0"/>
            <a:r>
              <a:rPr lang="de-CH"/>
              <a:t>Item</a:t>
            </a:r>
          </a:p>
          <a:p>
            <a:pPr lvl="0"/>
            <a:r>
              <a:rPr lang="de-CH"/>
              <a:t>Item</a:t>
            </a:r>
          </a:p>
          <a:p>
            <a:pPr lvl="0"/>
            <a:r>
              <a:rPr lang="de-CH"/>
              <a:t>Item</a:t>
            </a:r>
          </a:p>
        </p:txBody>
      </p:sp>
      <p:sp>
        <p:nvSpPr>
          <p:cNvPr id="2" name="Titel 1">
            <a:extLst>
              <a:ext uri="{FF2B5EF4-FFF2-40B4-BE49-F238E27FC236}">
                <a16:creationId xmlns:a16="http://schemas.microsoft.com/office/drawing/2014/main" id="{01C2A895-16DA-4C23-AD86-4817FFC92293}"/>
              </a:ext>
            </a:extLst>
          </p:cNvPr>
          <p:cNvSpPr>
            <a:spLocks noGrp="1"/>
          </p:cNvSpPr>
          <p:nvPr>
            <p:ph type="title"/>
          </p:nvPr>
        </p:nvSpPr>
        <p:spPr/>
        <p:txBody>
          <a:bodyPr/>
          <a:lstStyle>
            <a:lvl1pPr>
              <a:defRPr>
                <a:solidFill>
                  <a:schemeClr val="tx1"/>
                </a:solidFill>
              </a:defRPr>
            </a:lvl1pPr>
          </a:lstStyle>
          <a:p>
            <a:r>
              <a:rPr lang="de-DE"/>
              <a:t>Mastertitelformat bearbeiten</a:t>
            </a:r>
          </a:p>
        </p:txBody>
      </p:sp>
      <p:sp>
        <p:nvSpPr>
          <p:cNvPr id="3" name="Datumsplatzhalter 2">
            <a:extLst>
              <a:ext uri="{FF2B5EF4-FFF2-40B4-BE49-F238E27FC236}">
                <a16:creationId xmlns:a16="http://schemas.microsoft.com/office/drawing/2014/main" id="{08C51B3B-648A-4B4E-8ECF-64EBB77FA26F}"/>
              </a:ext>
            </a:extLst>
          </p:cNvPr>
          <p:cNvSpPr>
            <a:spLocks noGrp="1"/>
          </p:cNvSpPr>
          <p:nvPr>
            <p:ph type="dt" sz="half" idx="13"/>
          </p:nvPr>
        </p:nvSpPr>
        <p:spPr/>
        <p:txBody>
          <a:bodyPr/>
          <a:lstStyle>
            <a:lvl1pPr>
              <a:defRPr>
                <a:solidFill>
                  <a:schemeClr val="tx1"/>
                </a:solidFill>
              </a:defRPr>
            </a:lvl1pPr>
          </a:lstStyle>
          <a:p>
            <a:pPr>
              <a:defRPr/>
            </a:pPr>
            <a:r>
              <a:rPr lang="de-DE">
                <a:cs typeface="Arial" panose="020B0604020202020204" pitchFamily="34" charset="0"/>
              </a:rPr>
              <a:t>© Sep-21, SCS-HSG</a:t>
            </a:r>
            <a:endParaRPr lang="en-US" dirty="0">
              <a:cs typeface="Arial" panose="020B0604020202020204" pitchFamily="34" charset="0"/>
            </a:endParaRPr>
          </a:p>
        </p:txBody>
      </p:sp>
      <p:sp>
        <p:nvSpPr>
          <p:cNvPr id="4" name="Foliennummernplatzhalter 3">
            <a:extLst>
              <a:ext uri="{FF2B5EF4-FFF2-40B4-BE49-F238E27FC236}">
                <a16:creationId xmlns:a16="http://schemas.microsoft.com/office/drawing/2014/main" id="{2BB15421-48BB-46F1-84E0-414FC650205F}"/>
              </a:ext>
            </a:extLst>
          </p:cNvPr>
          <p:cNvSpPr>
            <a:spLocks noGrp="1"/>
          </p:cNvSpPr>
          <p:nvPr>
            <p:ph type="sldNum" sz="quarter" idx="14"/>
          </p:nvPr>
        </p:nvSpPr>
        <p:spPr/>
        <p:txBody>
          <a:bodyPr/>
          <a:lstStyle>
            <a:lvl1pPr>
              <a:defRPr>
                <a:solidFill>
                  <a:schemeClr val="tx1"/>
                </a:solidFill>
              </a:defRPr>
            </a:lvl1pPr>
          </a:lstStyle>
          <a:p>
            <a:fld id="{7D77B3A3-157C-467D-BC92-7A7CB5728D67}" type="slidenum">
              <a:rPr lang="de-DE" smtClean="0"/>
              <a:pPr/>
              <a:t>‹#›</a:t>
            </a:fld>
            <a:endParaRPr lang="de-DE"/>
          </a:p>
        </p:txBody>
      </p:sp>
    </p:spTree>
    <p:extLst>
      <p:ext uri="{BB962C8B-B14F-4D97-AF65-F5344CB8AC3E}">
        <p14:creationId xmlns:p14="http://schemas.microsoft.com/office/powerpoint/2010/main" val="3619604451"/>
      </p:ext>
    </p:extLst>
  </p:cSld>
  <p:clrMapOvr>
    <a:overrideClrMapping bg1="dk1" tx1="lt1" bg2="dk2" tx2="lt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1_Contact">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BC26FE97-F26B-4E82-A0C3-596FA211B880}"/>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8" name="Rechteck 7">
            <a:extLst>
              <a:ext uri="{FF2B5EF4-FFF2-40B4-BE49-F238E27FC236}">
                <a16:creationId xmlns:a16="http://schemas.microsoft.com/office/drawing/2014/main" id="{584A2184-A254-4AC1-9845-4F49D567B0E5}"/>
              </a:ext>
            </a:extLst>
          </p:cNvPr>
          <p:cNvSpPr/>
          <p:nvPr userDrawn="1"/>
        </p:nvSpPr>
        <p:spPr bwMode="auto">
          <a:xfrm>
            <a:off x="6894258" y="3008550"/>
            <a:ext cx="2105677" cy="1237183"/>
          </a:xfrm>
          <a:prstGeom prst="rect">
            <a:avLst/>
          </a:prstGeom>
          <a:solidFill>
            <a:schemeClr val="bg1">
              <a:alpha val="81000"/>
            </a:schemeClr>
          </a:solidFill>
          <a:ln w="28575">
            <a:noFill/>
            <a:miter lim="800000"/>
            <a:headEnd/>
            <a:tailEnd type="none" w="lg" len="med"/>
          </a:ln>
          <a:effectLst>
            <a:outerShdw blurRad="50800" dist="38100" dir="2700000" algn="tl" rotWithShape="0">
              <a:prstClr val="black">
                <a:alpha val="40000"/>
              </a:prstClr>
            </a:outerShdw>
          </a:effectLst>
        </p:spPr>
        <p:txBody>
          <a:bodyPr vert="horz" wrap="none" lIns="0" tIns="0" rIns="0" bIns="0" rtlCol="0" anchor="t">
            <a:normAutofit/>
          </a:bodyPr>
          <a:lstStyle/>
          <a:p>
            <a:pPr lvl="0" indent="0">
              <a:spcBef>
                <a:spcPct val="20000"/>
              </a:spcBef>
              <a:spcAft>
                <a:spcPts val="90"/>
              </a:spcAft>
              <a:buClr>
                <a:srgbClr val="00802F"/>
              </a:buClr>
              <a:buSzPct val="120000"/>
              <a:buFont typeface="Wingdings" pitchFamily="2" charset="2"/>
              <a:buNone/>
            </a:pPr>
            <a:endParaRPr lang="de-DE" sz="788" b="0" i="0" baseline="0" dirty="0">
              <a:latin typeface="+mj-lt"/>
            </a:endParaRPr>
          </a:p>
        </p:txBody>
      </p:sp>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015822315"/>
              </p:ext>
            </p:extLst>
          </p:nvPr>
        </p:nvGraphicFramePr>
        <p:xfrm>
          <a:off x="1192" y="1192"/>
          <a:ext cx="1190" cy="1190"/>
        </p:xfrm>
        <a:graphic>
          <a:graphicData uri="http://schemas.openxmlformats.org/presentationml/2006/ole">
            <mc:AlternateContent xmlns:mc="http://schemas.openxmlformats.org/markup-compatibility/2006">
              <mc:Choice xmlns:v="urn:schemas-microsoft-com:vml" Requires="v">
                <p:oleObj name="think-cell Slide" r:id="rId4" imgW="343" imgH="330" progId="TCLayout.ActiveDocument.1">
                  <p:embed/>
                </p:oleObj>
              </mc:Choice>
              <mc:Fallback>
                <p:oleObj name="think-cell Slide" r:id="rId4" imgW="343" imgH="330" progId="TCLayout.ActiveDocument.1">
                  <p:embed/>
                  <p:pic>
                    <p:nvPicPr>
                      <p:cNvPr id="2" name="Object 1" hidden="1"/>
                      <p:cNvPicPr/>
                      <p:nvPr/>
                    </p:nvPicPr>
                    <p:blipFill>
                      <a:blip r:embed="rId5"/>
                      <a:stretch>
                        <a:fillRect/>
                      </a:stretch>
                    </p:blipFill>
                    <p:spPr>
                      <a:xfrm>
                        <a:off x="1192" y="1192"/>
                        <a:ext cx="1190" cy="1190"/>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B58DBE43-68D6-436D-88F1-57620C6ADE94}"/>
              </a:ext>
            </a:extLst>
          </p:cNvPr>
          <p:cNvSpPr>
            <a:spLocks noGrp="1"/>
          </p:cNvSpPr>
          <p:nvPr>
            <p:ph type="title"/>
          </p:nvPr>
        </p:nvSpPr>
        <p:spPr/>
        <p:txBody>
          <a:bodyPr/>
          <a:lstStyle>
            <a:lvl1pPr>
              <a:defRPr>
                <a:solidFill>
                  <a:schemeClr val="bg1"/>
                </a:solidFill>
              </a:defRPr>
            </a:lvl1pPr>
          </a:lstStyle>
          <a:p>
            <a:r>
              <a:rPr lang="de-DE"/>
              <a:t>Mastertitelformat bearbeiten</a:t>
            </a:r>
          </a:p>
        </p:txBody>
      </p:sp>
      <p:pic>
        <p:nvPicPr>
          <p:cNvPr id="19" name="Grafik 18">
            <a:extLst>
              <a:ext uri="{FF2B5EF4-FFF2-40B4-BE49-F238E27FC236}">
                <a16:creationId xmlns:a16="http://schemas.microsoft.com/office/drawing/2014/main" id="{0DAFDAA0-9F23-4913-BF4E-103760105206}"/>
              </a:ext>
            </a:extLst>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326307" y="4493721"/>
            <a:ext cx="1727696" cy="358829"/>
          </a:xfrm>
          <a:prstGeom prst="rect">
            <a:avLst/>
          </a:prstGeom>
        </p:spPr>
      </p:pic>
      <p:grpSp>
        <p:nvGrpSpPr>
          <p:cNvPr id="10" name="Group 11">
            <a:extLst>
              <a:ext uri="{FF2B5EF4-FFF2-40B4-BE49-F238E27FC236}">
                <a16:creationId xmlns:a16="http://schemas.microsoft.com/office/drawing/2014/main" id="{1ADFCD42-8D0A-4B1B-BA71-131A857C66A1}"/>
              </a:ext>
            </a:extLst>
          </p:cNvPr>
          <p:cNvGrpSpPr/>
          <p:nvPr userDrawn="1"/>
        </p:nvGrpSpPr>
        <p:grpSpPr>
          <a:xfrm>
            <a:off x="4788025" y="4353947"/>
            <a:ext cx="2468477" cy="583143"/>
            <a:chOff x="797910" y="3788080"/>
            <a:chExt cx="3291303" cy="777524"/>
          </a:xfrm>
        </p:grpSpPr>
        <p:pic>
          <p:nvPicPr>
            <p:cNvPr id="12" name="Grafik 11">
              <a:extLst>
                <a:ext uri="{FF2B5EF4-FFF2-40B4-BE49-F238E27FC236}">
                  <a16:creationId xmlns:a16="http://schemas.microsoft.com/office/drawing/2014/main" id="{8E0B8BF8-8CC3-441C-98B1-0C411FFD0BE0}"/>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2360406" y="3821665"/>
              <a:ext cx="513028" cy="710354"/>
            </a:xfrm>
            <a:prstGeom prst="rect">
              <a:avLst/>
            </a:prstGeom>
          </p:spPr>
        </p:pic>
        <p:pic>
          <p:nvPicPr>
            <p:cNvPr id="14" name="Grafik 7">
              <a:extLst>
                <a:ext uri="{FF2B5EF4-FFF2-40B4-BE49-F238E27FC236}">
                  <a16:creationId xmlns:a16="http://schemas.microsoft.com/office/drawing/2014/main" id="{FE47BD31-DC6A-40EA-B8D3-4A0884D50374}"/>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492988" y="3900801"/>
              <a:ext cx="596225" cy="552083"/>
            </a:xfrm>
            <a:prstGeom prst="rect">
              <a:avLst/>
            </a:prstGeom>
          </p:spPr>
        </p:pic>
        <p:pic>
          <p:nvPicPr>
            <p:cNvPr id="15" name="Grafik 17">
              <a:extLst>
                <a:ext uri="{FF2B5EF4-FFF2-40B4-BE49-F238E27FC236}">
                  <a16:creationId xmlns:a16="http://schemas.microsoft.com/office/drawing/2014/main" id="{500FA54C-5CF6-491F-A606-038FE5CC3BDD}"/>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797910" y="3788080"/>
              <a:ext cx="1082350" cy="777524"/>
            </a:xfrm>
            <a:prstGeom prst="rect">
              <a:avLst/>
            </a:prstGeom>
          </p:spPr>
        </p:pic>
      </p:grpSp>
      <p:sp>
        <p:nvSpPr>
          <p:cNvPr id="17" name="Content Placeholder 2">
            <a:extLst>
              <a:ext uri="{FF2B5EF4-FFF2-40B4-BE49-F238E27FC236}">
                <a16:creationId xmlns:a16="http://schemas.microsoft.com/office/drawing/2014/main" id="{871D323B-0EDD-4B03-83CD-A49C15F19CBB}"/>
              </a:ext>
            </a:extLst>
          </p:cNvPr>
          <p:cNvSpPr>
            <a:spLocks noGrp="1"/>
          </p:cNvSpPr>
          <p:nvPr>
            <p:ph sz="quarter" idx="13" hasCustomPrompt="1"/>
          </p:nvPr>
        </p:nvSpPr>
        <p:spPr>
          <a:xfrm>
            <a:off x="7385785" y="3585129"/>
            <a:ext cx="1541998" cy="594066"/>
          </a:xfrm>
        </p:spPr>
        <p:txBody>
          <a:bodyPr vert="horz" lIns="0" tIns="0" rIns="0" bIns="0" rtlCol="0">
            <a:noAutofit/>
          </a:bodyPr>
          <a:lstStyle>
            <a:lvl1pPr>
              <a:defRPr lang="de-CH" sz="750" b="1" dirty="0" smtClean="0"/>
            </a:lvl1pPr>
            <a:lvl2pPr>
              <a:defRPr lang="de-CH" sz="750" dirty="0" smtClean="0"/>
            </a:lvl2pPr>
            <a:lvl3pPr>
              <a:defRPr lang="de-CH" sz="750" dirty="0" smtClean="0"/>
            </a:lvl3pPr>
            <a:lvl4pPr>
              <a:defRPr lang="de-CH" sz="750" dirty="0" smtClean="0"/>
            </a:lvl4pPr>
            <a:lvl5pPr>
              <a:defRPr lang="de-CH" sz="750" dirty="0" smtClean="0"/>
            </a:lvl5pPr>
          </a:lstStyle>
          <a:p>
            <a:pPr marL="0" lvl="0" indent="0">
              <a:buNone/>
            </a:pPr>
            <a:r>
              <a:rPr lang="de-CH"/>
              <a:t>&lt;Title&gt; </a:t>
            </a:r>
            <a:r>
              <a:rPr lang="de-CH" err="1"/>
              <a:t>FirstName</a:t>
            </a:r>
            <a:r>
              <a:rPr lang="de-CH"/>
              <a:t> </a:t>
            </a:r>
            <a:r>
              <a:rPr lang="de-CH" err="1"/>
              <a:t>LastName</a:t>
            </a:r>
            <a:endParaRPr lang="de-CH"/>
          </a:p>
          <a:p>
            <a:pPr marL="0" lvl="1" indent="0">
              <a:spcBef>
                <a:spcPts val="0"/>
              </a:spcBef>
              <a:spcAft>
                <a:spcPts val="450"/>
              </a:spcAft>
              <a:buNone/>
            </a:pPr>
            <a:r>
              <a:rPr lang="de-CH" err="1"/>
              <a:t>Function</a:t>
            </a:r>
            <a:endParaRPr lang="de-CH"/>
          </a:p>
          <a:p>
            <a:pPr marL="0" lvl="2" indent="0">
              <a:spcBef>
                <a:spcPts val="0"/>
              </a:spcBef>
              <a:spcAft>
                <a:spcPts val="0"/>
              </a:spcAft>
              <a:buNone/>
            </a:pPr>
            <a:r>
              <a:rPr lang="de-CH"/>
              <a:t>firstname.lastname@unisg.ch</a:t>
            </a:r>
          </a:p>
          <a:p>
            <a:pPr marL="0" lvl="3" indent="0">
              <a:spcBef>
                <a:spcPts val="0"/>
              </a:spcBef>
              <a:spcAft>
                <a:spcPts val="0"/>
              </a:spcAft>
              <a:buNone/>
            </a:pPr>
            <a:r>
              <a:rPr lang="de-CH"/>
              <a:t>www.iwi.unisg.ch</a:t>
            </a:r>
          </a:p>
          <a:p>
            <a:pPr marL="0" lvl="4" indent="0">
              <a:spcBef>
                <a:spcPts val="0"/>
              </a:spcBef>
              <a:buNone/>
            </a:pPr>
            <a:r>
              <a:rPr lang="de-CH"/>
              <a:t>+41 71 224 </a:t>
            </a:r>
            <a:r>
              <a:rPr lang="de-CH" err="1"/>
              <a:t>xxxx</a:t>
            </a:r>
            <a:endParaRPr lang="de-CH" sz="900"/>
          </a:p>
        </p:txBody>
      </p:sp>
      <p:pic>
        <p:nvPicPr>
          <p:cNvPr id="13" name="Rectangle 2" descr="{&quot;templafy&quot;:{&quot;id&quot;:&quot;b9ddadaa-0495-446c-a774-3deec88f84b2&quot;}}">
            <a:extLst>
              <a:ext uri="{FF2B5EF4-FFF2-40B4-BE49-F238E27FC236}">
                <a16:creationId xmlns:a16="http://schemas.microsoft.com/office/drawing/2014/main" id="{075F9713-6868-46DE-BB5A-9534703D42E8}"/>
              </a:ext>
            </a:extLst>
          </p:cNvPr>
          <p:cNvPicPr>
            <a:picLocks noChangeAspect="1"/>
          </p:cNvPicPr>
          <p:nvPr userDrawn="1"/>
        </p:nvPicPr>
        <p:blipFill>
          <a:blip r:embed="rId10"/>
          <a:stretch>
            <a:fillRect/>
          </a:stretch>
        </p:blipFill>
        <p:spPr>
          <a:xfrm>
            <a:off x="7063809" y="3192183"/>
            <a:ext cx="1397480" cy="289915"/>
          </a:xfrm>
          <a:prstGeom prst="rect">
            <a:avLst/>
          </a:prstGeom>
        </p:spPr>
      </p:pic>
    </p:spTree>
    <p:extLst>
      <p:ext uri="{BB962C8B-B14F-4D97-AF65-F5344CB8AC3E}">
        <p14:creationId xmlns:p14="http://schemas.microsoft.com/office/powerpoint/2010/main" val="10217434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D3ABC-0AB0-4C2B-A1BB-AF295E8ABE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023DC9-82A8-46C5-B16A-F078EE7EBA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E173C5-F71A-478A-A93B-7105D66FF553}"/>
              </a:ext>
            </a:extLst>
          </p:cNvPr>
          <p:cNvSpPr>
            <a:spLocks noGrp="1"/>
          </p:cNvSpPr>
          <p:nvPr>
            <p:ph type="dt" sz="half" idx="10"/>
          </p:nvPr>
        </p:nvSpPr>
        <p:spPr/>
        <p:txBody>
          <a:bodyPr/>
          <a:lstStyle/>
          <a:p>
            <a:fld id="{A13E6C7B-4268-4C4E-8782-B736244EDCB2}" type="datetime1">
              <a:rPr lang="en-US" smtClean="0"/>
              <a:t>9/22/2023</a:t>
            </a:fld>
            <a:endParaRPr lang="en-US"/>
          </a:p>
        </p:txBody>
      </p:sp>
      <p:sp>
        <p:nvSpPr>
          <p:cNvPr id="5" name="Footer Placeholder 4">
            <a:extLst>
              <a:ext uri="{FF2B5EF4-FFF2-40B4-BE49-F238E27FC236}">
                <a16:creationId xmlns:a16="http://schemas.microsoft.com/office/drawing/2014/main" id="{1511139C-42C7-4F65-8564-C54AE6E5F3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B720DF-61A1-4AD8-9C2C-C3396A8E0FF3}"/>
              </a:ext>
            </a:extLst>
          </p:cNvPr>
          <p:cNvSpPr>
            <a:spLocks noGrp="1"/>
          </p:cNvSpPr>
          <p:nvPr>
            <p:ph type="sldNum" sz="quarter" idx="12"/>
          </p:nvPr>
        </p:nvSpPr>
        <p:spPr/>
        <p:txBody>
          <a:bodyPr/>
          <a:lstStyle/>
          <a:p>
            <a:fld id="{E5FDA4BF-9F52-4648-A04F-CE46871DE89F}" type="slidenum">
              <a:rPr lang="en-US" smtClean="0"/>
              <a:t>‹#›</a:t>
            </a:fld>
            <a:endParaRPr lang="en-US"/>
          </a:p>
        </p:txBody>
      </p:sp>
    </p:spTree>
    <p:extLst>
      <p:ext uri="{BB962C8B-B14F-4D97-AF65-F5344CB8AC3E}">
        <p14:creationId xmlns:p14="http://schemas.microsoft.com/office/powerpoint/2010/main" val="20763694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Agenda">
    <p:spTree>
      <p:nvGrpSpPr>
        <p:cNvPr id="1" name=""/>
        <p:cNvGrpSpPr/>
        <p:nvPr/>
      </p:nvGrpSpPr>
      <p:grpSpPr>
        <a:xfrm>
          <a:off x="0" y="0"/>
          <a:ext cx="0" cy="0"/>
          <a:chOff x="0" y="0"/>
          <a:chExt cx="0" cy="0"/>
        </a:xfrm>
      </p:grpSpPr>
      <p:pic>
        <p:nvPicPr>
          <p:cNvPr id="12" name="Picture 11" descr="A picture containing skating, building, ramp, board&#10;&#10;Description automatically generated">
            <a:extLst>
              <a:ext uri="{FF2B5EF4-FFF2-40B4-BE49-F238E27FC236}">
                <a16:creationId xmlns:a16="http://schemas.microsoft.com/office/drawing/2014/main" id="{71655C6F-D683-4181-8A76-C2CF9E2F41CB}"/>
              </a:ext>
            </a:extLst>
          </p:cNvPr>
          <p:cNvPicPr>
            <a:picLocks noChangeAspect="1"/>
          </p:cNvPicPr>
          <p:nvPr/>
        </p:nvPicPr>
        <p:blipFill rotWithShape="1">
          <a:blip r:embed="rId2">
            <a:extLst>
              <a:ext uri="{28A0092B-C50C-407E-A947-70E740481C1C}">
                <a14:useLocalDpi xmlns:a14="http://schemas.microsoft.com/office/drawing/2010/main" val="0"/>
              </a:ext>
            </a:extLst>
          </a:blip>
          <a:srcRect r="58763"/>
          <a:stretch/>
        </p:blipFill>
        <p:spPr>
          <a:xfrm>
            <a:off x="5963683" y="0"/>
            <a:ext cx="3180318" cy="5143500"/>
          </a:xfrm>
          <a:prstGeom prst="rect">
            <a:avLst/>
          </a:prstGeom>
        </p:spPr>
      </p:pic>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a:extLst>
              <a:ext uri="{FF2B5EF4-FFF2-40B4-BE49-F238E27FC236}">
                <a16:creationId xmlns:a16="http://schemas.microsoft.com/office/drawing/2014/main" id="{47F3237B-A6D8-401E-A0E8-75ED37DDC0FA}"/>
              </a:ext>
            </a:extLst>
          </p:cNvPr>
          <p:cNvSpPr>
            <a:spLocks noGrp="1"/>
          </p:cNvSpPr>
          <p:nvPr>
            <p:ph type="body" sz="quarter" idx="13" hasCustomPrompt="1"/>
          </p:nvPr>
        </p:nvSpPr>
        <p:spPr>
          <a:xfrm>
            <a:off x="358775" y="1276350"/>
            <a:ext cx="5292724" cy="3203575"/>
          </a:xfrm>
        </p:spPr>
        <p:txBody>
          <a:bodyPr>
            <a:normAutofit/>
          </a:bodyPr>
          <a:lstStyle>
            <a:lvl1pPr marL="396000" indent="-396000">
              <a:spcAft>
                <a:spcPts val="600"/>
              </a:spcAft>
              <a:buFont typeface="+mj-lt"/>
              <a:buAutoNum type="arabicPeriod"/>
              <a:defRPr sz="1600"/>
            </a:lvl1pPr>
            <a:lvl2pPr marL="342900" indent="-342900">
              <a:spcAft>
                <a:spcPts val="600"/>
              </a:spcAft>
              <a:buFont typeface="+mj-lt"/>
              <a:buAutoNum type="arabicPeriod"/>
              <a:defRPr sz="1600"/>
            </a:lvl2pPr>
            <a:lvl3pPr marL="342900" indent="-342900">
              <a:spcAft>
                <a:spcPts val="600"/>
              </a:spcAft>
              <a:buFont typeface="+mj-lt"/>
              <a:buAutoNum type="arabicPeriod"/>
              <a:defRPr sz="1600"/>
            </a:lvl3pPr>
            <a:lvl4pPr marL="342900" indent="-342900">
              <a:spcAft>
                <a:spcPts val="600"/>
              </a:spcAft>
              <a:buFont typeface="+mj-lt"/>
              <a:buAutoNum type="arabicPeriod"/>
              <a:defRPr sz="1600"/>
            </a:lvl4pPr>
            <a:lvl5pPr marL="342900" indent="-342900">
              <a:spcAft>
                <a:spcPts val="600"/>
              </a:spcAft>
              <a:buFont typeface="+mj-lt"/>
              <a:buAutoNum type="arabicPeriod"/>
              <a:defRPr sz="1600"/>
            </a:lvl5pPr>
          </a:lstStyle>
          <a:p>
            <a:pPr lvl="0"/>
            <a:r>
              <a:rPr lang="de-DE" dirty="0"/>
              <a:t>First item</a:t>
            </a:r>
          </a:p>
        </p:txBody>
      </p:sp>
      <p:sp>
        <p:nvSpPr>
          <p:cNvPr id="6" name="Slide Number Placeholder 5">
            <a:extLst>
              <a:ext uri="{FF2B5EF4-FFF2-40B4-BE49-F238E27FC236}">
                <a16:creationId xmlns:a16="http://schemas.microsoft.com/office/drawing/2014/main" id="{8E64CDDE-58C2-4810-8B30-D17CF249E28D}"/>
              </a:ext>
            </a:extLst>
          </p:cNvPr>
          <p:cNvSpPr>
            <a:spLocks noGrp="1"/>
          </p:cNvSpPr>
          <p:nvPr>
            <p:ph type="sldNum" sz="quarter" idx="16"/>
          </p:nvPr>
        </p:nvSpPr>
        <p:spPr/>
        <p:txBody>
          <a:bodyPr/>
          <a:lstStyle/>
          <a:p>
            <a:fld id="{7559FC98-AF75-4A00-A03C-DF9FEBF6BCB9}" type="slidenum">
              <a:rPr lang="en-GB" smtClean="0"/>
              <a:pPr/>
              <a:t>‹#›</a:t>
            </a:fld>
            <a:endParaRPr lang="en-GB" dirty="0"/>
          </a:p>
        </p:txBody>
      </p:sp>
      <p:pic>
        <p:nvPicPr>
          <p:cNvPr id="1936974457" name="Rectangle 10" descr="{&quot;templafy&quot;:{&quot;id&quot;:&quot;983d3f15-dbac-4adc-ac60-bc0247138669&quot;}}" hidden="1"/>
          <p:cNvPicPr>
            <a:picLocks noChangeAspect="1"/>
          </p:cNvPicPr>
          <p:nvPr/>
        </p:nvPicPr>
        <p:blipFill>
          <a:blip r:embed="rId3"/>
          <a:stretch>
            <a:fillRect/>
          </a:stretch>
        </p:blipFill>
        <p:spPr>
          <a:xfrm>
            <a:off x="358775" y="4668427"/>
            <a:ext cx="1036800" cy="306000"/>
          </a:xfrm>
          <a:prstGeom prst="rect">
            <a:avLst/>
          </a:prstGeom>
        </p:spPr>
      </p:pic>
      <p:sp>
        <p:nvSpPr>
          <p:cNvPr id="3" name="Titel 2">
            <a:extLst>
              <a:ext uri="{FF2B5EF4-FFF2-40B4-BE49-F238E27FC236}">
                <a16:creationId xmlns:a16="http://schemas.microsoft.com/office/drawing/2014/main" id="{AF9D94E7-5503-4A78-9A9D-3BC60709B29E}"/>
              </a:ext>
            </a:extLst>
          </p:cNvPr>
          <p:cNvSpPr>
            <a:spLocks noGrp="1"/>
          </p:cNvSpPr>
          <p:nvPr>
            <p:ph type="title" hasCustomPrompt="1"/>
          </p:nvPr>
        </p:nvSpPr>
        <p:spPr>
          <a:xfrm>
            <a:off x="358775" y="376238"/>
            <a:ext cx="5292725" cy="609662"/>
          </a:xfrm>
        </p:spPr>
        <p:txBody>
          <a:bodyPr anchor="t"/>
          <a:lstStyle>
            <a:lvl1pPr>
              <a:defRPr>
                <a:latin typeface="+mj-lt"/>
              </a:defRPr>
            </a:lvl1pPr>
          </a:lstStyle>
          <a:p>
            <a:r>
              <a:rPr lang="en-US" noProof="0" dirty="0"/>
              <a:t>Agenda Title placeholder</a:t>
            </a:r>
          </a:p>
        </p:txBody>
      </p:sp>
      <p:sp>
        <p:nvSpPr>
          <p:cNvPr id="10" name="Date Placeholder 3">
            <a:extLst>
              <a:ext uri="{FF2B5EF4-FFF2-40B4-BE49-F238E27FC236}">
                <a16:creationId xmlns:a16="http://schemas.microsoft.com/office/drawing/2014/main" id="{7A444DF1-FB08-4892-B960-CC1A107898AA}"/>
              </a:ext>
            </a:extLst>
          </p:cNvPr>
          <p:cNvSpPr>
            <a:spLocks noGrp="1"/>
          </p:cNvSpPr>
          <p:nvPr>
            <p:ph type="dt" sz="half" idx="2"/>
          </p:nvPr>
        </p:nvSpPr>
        <p:spPr>
          <a:xfrm>
            <a:off x="3647143" y="4767262"/>
            <a:ext cx="2004356" cy="184335"/>
          </a:xfrm>
          <a:prstGeom prst="rect">
            <a:avLst/>
          </a:prstGeom>
        </p:spPr>
        <p:txBody>
          <a:bodyPr/>
          <a:lstStyle>
            <a:lvl1pPr algn="r">
              <a:defRPr sz="800"/>
            </a:lvl1pPr>
          </a:lstStyle>
          <a:p>
            <a:fld id="{B57B5CD7-A0CA-4D38-BBC7-2C00C2D8EDD2}" type="datetime6">
              <a:rPr lang="de-CH" smtClean="0"/>
              <a:t>September 23</a:t>
            </a:fld>
            <a:endParaRPr lang="de-DE" dirty="0"/>
          </a:p>
        </p:txBody>
      </p:sp>
      <p:pic>
        <p:nvPicPr>
          <p:cNvPr id="13" name="Rectangle 11" descr="{&quot;templafy&quot;:{&quot;id&quot;:&quot;132fdc2d-0d58-46db-a0cb-916ce7270cac&quot;}}">
            <a:extLst>
              <a:ext uri="{FF2B5EF4-FFF2-40B4-BE49-F238E27FC236}">
                <a16:creationId xmlns:a16="http://schemas.microsoft.com/office/drawing/2014/main" id="{BBAB33F5-93EF-4448-89CD-5EFFC7AC047E}"/>
              </a:ext>
            </a:extLst>
          </p:cNvPr>
          <p:cNvPicPr>
            <a:picLocks noChangeAspect="1"/>
          </p:cNvPicPr>
          <p:nvPr userDrawn="1"/>
        </p:nvPicPr>
        <p:blipFill>
          <a:blip r:embed="rId4"/>
          <a:stretch>
            <a:fillRect/>
          </a:stretch>
        </p:blipFill>
        <p:spPr>
          <a:xfrm>
            <a:off x="356400" y="4704059"/>
            <a:ext cx="1026000" cy="212400"/>
          </a:xfrm>
          <a:prstGeom prst="rect">
            <a:avLst/>
          </a:prstGeom>
        </p:spPr>
      </p:pic>
    </p:spTree>
    <p:extLst>
      <p:ext uri="{BB962C8B-B14F-4D97-AF65-F5344CB8AC3E}">
        <p14:creationId xmlns:p14="http://schemas.microsoft.com/office/powerpoint/2010/main" val="2341394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Kapiteltrenner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B88CA-EB6E-49E8-8E20-86448C5223EB}"/>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bg2"/>
                </a:solidFill>
                <a:latin typeface="Gill Sans Nova Light" panose="020B0302020104020203" pitchFamily="34" charset="0"/>
              </a:defRPr>
            </a:lvl1pPr>
          </a:lstStyle>
          <a:p>
            <a:r>
              <a:rPr lang="en-US" noProof="0" dirty="0"/>
              <a:t>Section Title placeholder</a:t>
            </a:r>
          </a:p>
        </p:txBody>
      </p:sp>
      <p:sp>
        <p:nvSpPr>
          <p:cNvPr id="3" name="Text Placeholder 2">
            <a:extLst>
              <a:ext uri="{FF2B5EF4-FFF2-40B4-BE49-F238E27FC236}">
                <a16:creationId xmlns:a16="http://schemas.microsoft.com/office/drawing/2014/main" id="{93182261-379D-435B-BB30-A2A9B6CF3E6F}"/>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bg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Sub-section Title placeholder</a:t>
            </a:r>
          </a:p>
        </p:txBody>
      </p:sp>
      <p:sp>
        <p:nvSpPr>
          <p:cNvPr id="4" name="Freeform: Shape 3">
            <a:extLst>
              <a:ext uri="{FF2B5EF4-FFF2-40B4-BE49-F238E27FC236}">
                <a16:creationId xmlns:a16="http://schemas.microsoft.com/office/drawing/2014/main" id="{AA3A5247-554A-42FF-BCCF-A11D65465AA4}"/>
              </a:ext>
            </a:extLst>
          </p:cNvPr>
          <p:cNvSpPr>
            <a:spLocks noChangeAspect="1"/>
          </p:cNvSpPr>
          <p:nvPr/>
        </p:nvSpPr>
        <p:spPr>
          <a:xfrm>
            <a:off x="4572001" y="3166310"/>
            <a:ext cx="4572000" cy="5009983"/>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67247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Kapiteltrenner 2">
    <p:bg>
      <p:bgPr>
        <a:solidFill>
          <a:schemeClr val="bg2"/>
        </a:solidFill>
        <a:effectLst/>
      </p:bgPr>
    </p:bg>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DC68F798-C07C-4BF8-8573-0552735B83EA}"/>
              </a:ext>
            </a:extLst>
          </p:cNvPr>
          <p:cNvSpPr>
            <a:spLocks noGrp="1"/>
          </p:cNvSpPr>
          <p:nvPr>
            <p:ph type="pic" sz="quarter" idx="11" hasCustomPrompt="1"/>
          </p:nvPr>
        </p:nvSpPr>
        <p:spPr>
          <a:xfrm>
            <a:off x="0" y="0"/>
            <a:ext cx="9144000" cy="5143500"/>
          </a:xfrm>
          <a:pattFill prst="wdUpDiag">
            <a:fgClr>
              <a:schemeClr val="accent1"/>
            </a:fgClr>
            <a:bgClr>
              <a:schemeClr val="bg1"/>
            </a:bgClr>
          </a:pattFill>
        </p:spPr>
        <p:txBody>
          <a:bodyPr lIns="180000" tIns="180000"/>
          <a:lstStyle>
            <a:lvl1pPr>
              <a:defRPr>
                <a:solidFill>
                  <a:schemeClr val="tx1"/>
                </a:solidFill>
              </a:defRPr>
            </a:lvl1pPr>
          </a:lstStyle>
          <a:p>
            <a:r>
              <a:rPr lang="en-US" noProof="0" dirty="0"/>
              <a:t>(click to add a picture)</a:t>
            </a:r>
          </a:p>
        </p:txBody>
      </p:sp>
      <p:sp>
        <p:nvSpPr>
          <p:cNvPr id="5" name="Title 1">
            <a:extLst>
              <a:ext uri="{FF2B5EF4-FFF2-40B4-BE49-F238E27FC236}">
                <a16:creationId xmlns:a16="http://schemas.microsoft.com/office/drawing/2014/main" id="{1086A8A6-B06D-46A2-BCC7-BE87EF4B4819}"/>
              </a:ext>
            </a:extLst>
          </p:cNvPr>
          <p:cNvSpPr>
            <a:spLocks noGrp="1"/>
          </p:cNvSpPr>
          <p:nvPr>
            <p:ph type="title" hasCustomPrompt="1"/>
          </p:nvPr>
        </p:nvSpPr>
        <p:spPr>
          <a:xfrm>
            <a:off x="1548000" y="376238"/>
            <a:ext cx="7237225" cy="2496171"/>
          </a:xfrm>
        </p:spPr>
        <p:txBody>
          <a:bodyPr anchor="b">
            <a:normAutofit/>
          </a:bodyPr>
          <a:lstStyle>
            <a:lvl1pPr marL="0" indent="0" algn="l">
              <a:lnSpc>
                <a:spcPts val="5200"/>
              </a:lnSpc>
              <a:buFont typeface="+mj-lt"/>
              <a:buNone/>
              <a:defRPr sz="5000">
                <a:solidFill>
                  <a:schemeClr val="tx1"/>
                </a:solidFill>
                <a:latin typeface="Gill Sans Nova Light" panose="020B0302020104020203" pitchFamily="34" charset="0"/>
              </a:defRPr>
            </a:lvl1pPr>
          </a:lstStyle>
          <a:p>
            <a:r>
              <a:rPr lang="en-US" noProof="0" dirty="0"/>
              <a:t>Section Title placeholder</a:t>
            </a:r>
          </a:p>
        </p:txBody>
      </p:sp>
      <p:sp>
        <p:nvSpPr>
          <p:cNvPr id="6" name="Text Placeholder 2">
            <a:extLst>
              <a:ext uri="{FF2B5EF4-FFF2-40B4-BE49-F238E27FC236}">
                <a16:creationId xmlns:a16="http://schemas.microsoft.com/office/drawing/2014/main" id="{3046345E-A7CE-41CD-A50F-C13F46D29924}"/>
              </a:ext>
            </a:extLst>
          </p:cNvPr>
          <p:cNvSpPr>
            <a:spLocks noGrp="1"/>
          </p:cNvSpPr>
          <p:nvPr>
            <p:ph type="body" idx="1" hasCustomPrompt="1"/>
          </p:nvPr>
        </p:nvSpPr>
        <p:spPr>
          <a:xfrm>
            <a:off x="1548000" y="3001618"/>
            <a:ext cx="6025617" cy="1478308"/>
          </a:xfrm>
        </p:spPr>
        <p:txBody>
          <a:bodyPr>
            <a:normAutofit/>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dirty="0"/>
              <a:t>Sub-section Title placeholder</a:t>
            </a:r>
          </a:p>
        </p:txBody>
      </p:sp>
    </p:spTree>
    <p:extLst>
      <p:ext uri="{BB962C8B-B14F-4D97-AF65-F5344CB8AC3E}">
        <p14:creationId xmlns:p14="http://schemas.microsoft.com/office/powerpoint/2010/main" val="2251138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dirty="0"/>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GB" dirty="0"/>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dirty="0"/>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30B763E8-28A5-4C06-8953-D607A4035193}" type="datetime6">
              <a:rPr lang="de-CH" smtClean="0"/>
              <a:t>September 23</a:t>
            </a:fld>
            <a:endParaRPr lang="de-DE" dirty="0"/>
          </a:p>
        </p:txBody>
      </p:sp>
    </p:spTree>
    <p:extLst>
      <p:ext uri="{BB962C8B-B14F-4D97-AF65-F5344CB8AC3E}">
        <p14:creationId xmlns:p14="http://schemas.microsoft.com/office/powerpoint/2010/main" val="3146552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dirty="0"/>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dirty="0"/>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dirty="0"/>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B9D665AE-2099-47EB-8D1F-2B3FCA7D9E11}" type="datetime6">
              <a:rPr lang="de-CH" smtClean="0"/>
              <a:t>September 23</a:t>
            </a:fld>
            <a:endParaRPr lang="de-DE" dirty="0"/>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Tree>
    <p:extLst>
      <p:ext uri="{BB962C8B-B14F-4D97-AF65-F5344CB8AC3E}">
        <p14:creationId xmlns:p14="http://schemas.microsoft.com/office/powerpoint/2010/main" val="4154111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el u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FAFF1B-D695-4F04-8B58-692674CF4A5C}"/>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9D5294-8509-42D7-B32F-8FB3BCBBB9D0}"/>
              </a:ext>
            </a:extLst>
          </p:cNvPr>
          <p:cNvSpPr>
            <a:spLocks noGrp="1"/>
          </p:cNvSpPr>
          <p:nvPr>
            <p:ph type="title"/>
          </p:nvPr>
        </p:nvSpPr>
        <p:spPr/>
        <p:txBody>
          <a:bodyPr/>
          <a:lstStyle/>
          <a:p>
            <a:r>
              <a:rPr lang="de-DE"/>
              <a:t>Mastertitelformat bearbeiten</a:t>
            </a:r>
            <a:endParaRPr lang="en-GB" dirty="0"/>
          </a:p>
        </p:txBody>
      </p:sp>
      <p:sp>
        <p:nvSpPr>
          <p:cNvPr id="3" name="Content Placeholder 2">
            <a:extLst>
              <a:ext uri="{FF2B5EF4-FFF2-40B4-BE49-F238E27FC236}">
                <a16:creationId xmlns:a16="http://schemas.microsoft.com/office/drawing/2014/main" id="{1B1DFF60-9E69-4915-A0DD-67FF253288CC}"/>
              </a:ext>
            </a:extLst>
          </p:cNvPr>
          <p:cNvSpPr>
            <a:spLocks noGrp="1"/>
          </p:cNvSpPr>
          <p:nvPr>
            <p:ph idx="1"/>
          </p:nvPr>
        </p:nvSpPr>
        <p:spPr>
          <a:xfrm>
            <a:off x="358775" y="1276350"/>
            <a:ext cx="8426450" cy="2556921"/>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dirty="0"/>
          </a:p>
        </p:txBody>
      </p:sp>
      <p:sp>
        <p:nvSpPr>
          <p:cNvPr id="10" name="Slide Number Placeholder 9">
            <a:extLst>
              <a:ext uri="{FF2B5EF4-FFF2-40B4-BE49-F238E27FC236}">
                <a16:creationId xmlns:a16="http://schemas.microsoft.com/office/drawing/2014/main" id="{1CB9FAC9-1E0D-44F5-8B7F-C8D103F40B80}"/>
              </a:ext>
            </a:extLst>
          </p:cNvPr>
          <p:cNvSpPr>
            <a:spLocks noGrp="1"/>
          </p:cNvSpPr>
          <p:nvPr>
            <p:ph type="sldNum" sz="quarter" idx="12"/>
          </p:nvPr>
        </p:nvSpPr>
        <p:spPr>
          <a:xfrm>
            <a:off x="8570473" y="4767263"/>
            <a:ext cx="214752" cy="273844"/>
          </a:xfrm>
        </p:spPr>
        <p:txBody>
          <a:bodyPr/>
          <a:lstStyle>
            <a:lvl1pPr>
              <a:defRPr>
                <a:solidFill>
                  <a:schemeClr val="bg2"/>
                </a:solidFill>
              </a:defRPr>
            </a:lvl1pPr>
          </a:lstStyle>
          <a:p>
            <a:fld id="{7559FC98-AF75-4A00-A03C-DF9FEBF6BCB9}" type="slidenum">
              <a:rPr lang="en-GB" smtClean="0"/>
              <a:pPr/>
              <a:t>‹#›</a:t>
            </a:fld>
            <a:endParaRPr lang="en-GB" dirty="0"/>
          </a:p>
        </p:txBody>
      </p:sp>
      <p:pic>
        <p:nvPicPr>
          <p:cNvPr id="802808710" name="Rectangle 11" descr="{&quot;templafy&quot;:{&quot;id&quot;:&quot;e5775ba5-436d-452a-8e7d-796ebe69e640&quot;}}" hidden="1"/>
          <p:cNvPicPr>
            <a:picLocks noChangeAspect="1"/>
          </p:cNvPicPr>
          <p:nvPr/>
        </p:nvPicPr>
        <p:blipFill>
          <a:blip r:embed="rId2"/>
          <a:stretch>
            <a:fillRect/>
          </a:stretch>
        </p:blipFill>
        <p:spPr>
          <a:xfrm>
            <a:off x="358775" y="4668427"/>
            <a:ext cx="1036800" cy="306000"/>
          </a:xfrm>
          <a:prstGeom prst="rect">
            <a:avLst/>
          </a:prstGeom>
        </p:spPr>
      </p:pic>
      <p:sp>
        <p:nvSpPr>
          <p:cNvPr id="8" name="Date Placeholder 3">
            <a:extLst>
              <a:ext uri="{FF2B5EF4-FFF2-40B4-BE49-F238E27FC236}">
                <a16:creationId xmlns:a16="http://schemas.microsoft.com/office/drawing/2014/main" id="{E0EB3A11-5BFF-43FB-B68A-0F360BC3F106}"/>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970FC134-CD77-4207-856E-804B9B6F6655}" type="datetime6">
              <a:rPr lang="de-CH" smtClean="0"/>
              <a:t>September 23</a:t>
            </a:fld>
            <a:endParaRPr lang="de-DE" dirty="0"/>
          </a:p>
        </p:txBody>
      </p:sp>
      <p:sp>
        <p:nvSpPr>
          <p:cNvPr id="9" name="Textplatzhalter 3">
            <a:extLst>
              <a:ext uri="{FF2B5EF4-FFF2-40B4-BE49-F238E27FC236}">
                <a16:creationId xmlns:a16="http://schemas.microsoft.com/office/drawing/2014/main" id="{9FB05968-50B4-4E34-B7B1-EF5B02AE6127}"/>
              </a:ext>
            </a:extLst>
          </p:cNvPr>
          <p:cNvSpPr>
            <a:spLocks noGrp="1"/>
          </p:cNvSpPr>
          <p:nvPr>
            <p:ph type="body" sz="quarter" idx="10" hasCustomPrompt="1"/>
          </p:nvPr>
        </p:nvSpPr>
        <p:spPr>
          <a:xfrm>
            <a:off x="359569" y="85788"/>
            <a:ext cx="8425656" cy="290450"/>
          </a:xfrm>
        </p:spPr>
        <p:txBody>
          <a:bodyPr anchor="ctr">
            <a:normAutofit/>
          </a:bodyPr>
          <a:lstStyle>
            <a:lvl1pPr marL="0" indent="0" algn="l" defTabSz="685800" rtl="0" eaLnBrk="1" latinLnBrk="0" hangingPunct="1">
              <a:spcBef>
                <a:spcPct val="20000"/>
              </a:spcBef>
              <a:spcAft>
                <a:spcPts val="90"/>
              </a:spcAft>
              <a:buClr>
                <a:srgbClr val="00802F"/>
              </a:buClr>
              <a:buSzPct val="120000"/>
              <a:buFont typeface="Wingdings" pitchFamily="2" charset="2"/>
              <a:buNone/>
              <a:defRPr lang="de-DE" sz="1500" kern="1200" baseline="0" dirty="0">
                <a:solidFill>
                  <a:schemeClr val="tx1">
                    <a:lumMod val="65000"/>
                    <a:lumOff val="35000"/>
                  </a:schemeClr>
                </a:solidFill>
                <a:latin typeface="+mj-lt"/>
                <a:ea typeface="+mn-ea"/>
                <a:cs typeface="Arial" pitchFamily="34" charset="0"/>
              </a:defRPr>
            </a:lvl1pPr>
            <a:lvl2pPr marL="198834" indent="0">
              <a:buNone/>
              <a:defRPr/>
            </a:lvl2pPr>
            <a:lvl3pPr marL="404813" indent="0">
              <a:buNone/>
              <a:defRPr/>
            </a:lvl3pPr>
            <a:lvl4pPr marL="603647" indent="0">
              <a:buNone/>
              <a:defRPr/>
            </a:lvl4pPr>
            <a:lvl5pPr marL="809625" indent="0">
              <a:buNone/>
              <a:defRPr/>
            </a:lvl5pPr>
          </a:lstStyle>
          <a:p>
            <a:pPr lvl="0"/>
            <a:r>
              <a:rPr lang="de-DE"/>
              <a:t>Main Title</a:t>
            </a:r>
          </a:p>
        </p:txBody>
      </p:sp>
      <p:sp>
        <p:nvSpPr>
          <p:cNvPr id="11" name="Textplatzhalter 6">
            <a:extLst>
              <a:ext uri="{FF2B5EF4-FFF2-40B4-BE49-F238E27FC236}">
                <a16:creationId xmlns:a16="http://schemas.microsoft.com/office/drawing/2014/main" id="{53049159-3887-46EA-B4CA-459B82DE6041}"/>
              </a:ext>
            </a:extLst>
          </p:cNvPr>
          <p:cNvSpPr>
            <a:spLocks noGrp="1"/>
          </p:cNvSpPr>
          <p:nvPr>
            <p:ph type="body" sz="quarter" idx="15" hasCustomPrompt="1"/>
          </p:nvPr>
        </p:nvSpPr>
        <p:spPr>
          <a:xfrm>
            <a:off x="358775" y="3939381"/>
            <a:ext cx="8425087" cy="540544"/>
          </a:xfrm>
          <a:solidFill>
            <a:schemeClr val="accent2"/>
          </a:solidFill>
        </p:spPr>
        <p:txBody>
          <a:bodyPr lIns="576000" tIns="18000" rIns="18000" bIns="18000" anchor="ctr"/>
          <a:lstStyle>
            <a:lvl1pPr marL="0" indent="0">
              <a:buNone/>
              <a:defRPr/>
            </a:lvl1pPr>
          </a:lstStyle>
          <a:p>
            <a:pPr lvl="0"/>
            <a:r>
              <a:rPr lang="en-US" dirty="0"/>
              <a:t>Punchline</a:t>
            </a:r>
          </a:p>
        </p:txBody>
      </p:sp>
      <p:sp>
        <p:nvSpPr>
          <p:cNvPr id="12" name="Inhaltsplatzhalter 16">
            <a:extLst>
              <a:ext uri="{FF2B5EF4-FFF2-40B4-BE49-F238E27FC236}">
                <a16:creationId xmlns:a16="http://schemas.microsoft.com/office/drawing/2014/main" id="{2573B565-8F94-4F75-8571-779016BEE601}"/>
              </a:ext>
            </a:extLst>
          </p:cNvPr>
          <p:cNvSpPr>
            <a:spLocks noGrp="1"/>
          </p:cNvSpPr>
          <p:nvPr>
            <p:ph sz="quarter" idx="17" hasCustomPrompt="1"/>
          </p:nvPr>
        </p:nvSpPr>
        <p:spPr>
          <a:xfrm>
            <a:off x="358776" y="3939381"/>
            <a:ext cx="311018" cy="541083"/>
          </a:xfrm>
          <a:prstGeom prst="homePlate">
            <a:avLst>
              <a:gd name="adj" fmla="val 22774"/>
            </a:avLst>
          </a:prstGeom>
          <a:solidFill>
            <a:srgbClr val="00802F"/>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vert270" wrap="square" lIns="0" tIns="0" rIns="0" bIns="0" numCol="1" rtlCol="0" anchor="ctr" anchorCtr="0" compatLnSpc="1">
            <a:prstTxWarp prst="textNoShape">
              <a:avLst/>
            </a:prstTxWarp>
          </a:bodyPr>
          <a:lstStyle>
            <a:lvl1pPr marL="0" indent="0" algn="l">
              <a:buFont typeface="Arial" panose="020B0604020202020204" pitchFamily="34" charset="0"/>
              <a:buNone/>
              <a:defRPr lang="de-DE" sz="750" b="0" dirty="0" smtClean="0">
                <a:solidFill>
                  <a:schemeClr val="bg1"/>
                </a:solidFill>
                <a:latin typeface="+mj-lt"/>
                <a:cs typeface="+mn-cs"/>
              </a:defRPr>
            </a:lvl1pPr>
            <a:lvl2pPr>
              <a:defRPr lang="de-DE" sz="1350" dirty="0" smtClean="0">
                <a:solidFill>
                  <a:schemeClr val="dk1"/>
                </a:solidFill>
                <a:latin typeface="+mn-lt"/>
                <a:cs typeface="+mn-cs"/>
              </a:defRPr>
            </a:lvl2pPr>
            <a:lvl3pPr>
              <a:defRPr lang="de-DE" sz="1350" dirty="0" smtClean="0">
                <a:solidFill>
                  <a:schemeClr val="dk1"/>
                </a:solidFill>
                <a:latin typeface="+mn-lt"/>
                <a:cs typeface="+mn-cs"/>
              </a:defRPr>
            </a:lvl3pPr>
            <a:lvl4pPr>
              <a:defRPr lang="de-DE" sz="1350" dirty="0" smtClean="0">
                <a:solidFill>
                  <a:schemeClr val="dk1"/>
                </a:solidFill>
                <a:latin typeface="+mn-lt"/>
                <a:cs typeface="+mn-cs"/>
              </a:defRPr>
            </a:lvl4pPr>
            <a:lvl5pPr>
              <a:defRPr lang="de-DE" sz="1350" dirty="0">
                <a:solidFill>
                  <a:schemeClr val="dk1"/>
                </a:solidFill>
                <a:latin typeface="+mn-lt"/>
                <a:cs typeface="+mn-cs"/>
              </a:defRPr>
            </a:lvl5pPr>
          </a:lstStyle>
          <a:p>
            <a:pPr marL="0" lvl="0" algn="ctr" defTabSz="589360" eaLnBrk="0" fontAlgn="base" hangingPunct="0">
              <a:spcBef>
                <a:spcPct val="0"/>
              </a:spcBef>
              <a:spcAft>
                <a:spcPct val="0"/>
              </a:spcAft>
            </a:pPr>
            <a:r>
              <a:rPr lang="de-DE"/>
              <a:t>Title</a:t>
            </a:r>
          </a:p>
        </p:txBody>
      </p:sp>
    </p:spTree>
    <p:extLst>
      <p:ext uri="{BB962C8B-B14F-4D97-AF65-F5344CB8AC3E}">
        <p14:creationId xmlns:p14="http://schemas.microsoft.com/office/powerpoint/2010/main" val="2235569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501321-794C-47B8-ABDC-7DAF88C9DC68}"/>
              </a:ext>
            </a:extLst>
          </p:cNvPr>
          <p:cNvSpPr>
            <a:spLocks noGrp="1"/>
          </p:cNvSpPr>
          <p:nvPr>
            <p:ph type="title"/>
          </p:nvPr>
        </p:nvSpPr>
        <p:spPr>
          <a:xfrm>
            <a:off x="358775" y="376238"/>
            <a:ext cx="8426450" cy="609662"/>
          </a:xfrm>
          <a:prstGeom prst="rect">
            <a:avLst/>
          </a:prstGeom>
        </p:spPr>
        <p:txBody>
          <a:bodyPr vert="horz" lIns="0" tIns="0" rIns="0" bIns="0" rtlCol="0" anchor="t">
            <a:noAutofit/>
          </a:bodyPr>
          <a:lstStyle/>
          <a:p>
            <a:r>
              <a:rPr lang="en-US" noProof="0" dirty="0"/>
              <a:t>Placeholder for a Title</a:t>
            </a:r>
          </a:p>
        </p:txBody>
      </p:sp>
      <p:sp>
        <p:nvSpPr>
          <p:cNvPr id="3" name="Text Placeholder 2">
            <a:extLst>
              <a:ext uri="{FF2B5EF4-FFF2-40B4-BE49-F238E27FC236}">
                <a16:creationId xmlns:a16="http://schemas.microsoft.com/office/drawing/2014/main" id="{076F94A2-50F8-430F-B46C-2D50472D7A69}"/>
              </a:ext>
            </a:extLst>
          </p:cNvPr>
          <p:cNvSpPr>
            <a:spLocks noGrp="1"/>
          </p:cNvSpPr>
          <p:nvPr>
            <p:ph type="body" idx="1"/>
          </p:nvPr>
        </p:nvSpPr>
        <p:spPr>
          <a:xfrm>
            <a:off x="358775" y="1276350"/>
            <a:ext cx="8426450" cy="3203575"/>
          </a:xfrm>
          <a:prstGeom prst="rect">
            <a:avLst/>
          </a:prstGeom>
        </p:spPr>
        <p:txBody>
          <a:bodyPr vert="horz" lIns="0" tIns="0" rIns="0" bIns="0" rtlCol="0">
            <a:normAutofit/>
          </a:bodyPr>
          <a:lstStyle/>
          <a:p>
            <a:pPr marL="180000" lvl="1" indent="-180000" algn="l" defTabSz="685800" rtl="0" eaLnBrk="1" latinLnBrk="0" hangingPunct="1">
              <a:lnSpc>
                <a:spcPct val="100000"/>
              </a:lnSpc>
              <a:spcBef>
                <a:spcPts val="0"/>
              </a:spcBef>
              <a:spcAft>
                <a:spcPts val="400"/>
              </a:spcAft>
              <a:buFont typeface="Arial" panose="020B0604020202020204" pitchFamily="34" charset="0"/>
              <a:buChar char="‒"/>
            </a:pPr>
            <a:r>
              <a:rPr lang="de-DE" dirty="0"/>
              <a:t>Mastertextformat bearbeiten</a:t>
            </a:r>
          </a:p>
          <a:p>
            <a:pPr marL="358775" lvl="2" indent="-179388" algn="l" defTabSz="685800" rtl="0" eaLnBrk="1" latinLnBrk="0" hangingPunct="1">
              <a:lnSpc>
                <a:spcPct val="100000"/>
              </a:lnSpc>
              <a:spcBef>
                <a:spcPts val="0"/>
              </a:spcBef>
              <a:spcAft>
                <a:spcPts val="400"/>
              </a:spcAft>
              <a:buFont typeface="Arial" panose="020B0604020202020204" pitchFamily="34" charset="0"/>
              <a:buChar char="•"/>
            </a:pPr>
            <a:r>
              <a:rPr lang="de-DE" dirty="0"/>
              <a:t>Zweite Ebene</a:t>
            </a:r>
          </a:p>
          <a:p>
            <a:pPr marL="539750" lvl="3"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dirty="0"/>
              <a:t>Dritte Ebene</a:t>
            </a:r>
          </a:p>
          <a:p>
            <a:pPr marL="717550" lvl="4" indent="-179388" algn="l" defTabSz="685800" rtl="0" eaLnBrk="1" latinLnBrk="0" hangingPunct="1">
              <a:lnSpc>
                <a:spcPct val="100000"/>
              </a:lnSpc>
              <a:spcBef>
                <a:spcPts val="0"/>
              </a:spcBef>
              <a:spcAft>
                <a:spcPts val="400"/>
              </a:spcAft>
              <a:buSzPct val="110000"/>
              <a:buFont typeface="Arial" panose="020B0604020202020204" pitchFamily="34" charset="0"/>
              <a:buChar char="◦"/>
            </a:pPr>
            <a:r>
              <a:rPr lang="de-DE" dirty="0"/>
              <a:t>Vierte Ebene</a:t>
            </a:r>
          </a:p>
          <a:p>
            <a:pPr lvl="4"/>
            <a:r>
              <a:rPr lang="de-DE" dirty="0"/>
              <a:t>Fünfte Ebene</a:t>
            </a:r>
            <a:endParaRPr lang="en-GB" dirty="0"/>
          </a:p>
          <a:p>
            <a:pPr lvl="4"/>
            <a:endParaRPr lang="en-US" noProof="0" dirty="0"/>
          </a:p>
        </p:txBody>
      </p:sp>
      <p:sp>
        <p:nvSpPr>
          <p:cNvPr id="7" name="Freeform: Shape 6">
            <a:extLst>
              <a:ext uri="{FF2B5EF4-FFF2-40B4-BE49-F238E27FC236}">
                <a16:creationId xmlns:a16="http://schemas.microsoft.com/office/drawing/2014/main" id="{59E8F5F7-0767-41DB-A7E9-38E2EEF730E1}"/>
              </a:ext>
            </a:extLst>
          </p:cNvPr>
          <p:cNvSpPr>
            <a:spLocks noChangeAspect="1"/>
          </p:cNvSpPr>
          <p:nvPr/>
        </p:nvSpPr>
        <p:spPr>
          <a:xfrm>
            <a:off x="8570473" y="4701166"/>
            <a:ext cx="213389" cy="233831"/>
          </a:xfrm>
          <a:custGeom>
            <a:avLst/>
            <a:gdLst>
              <a:gd name="connsiteX0" fmla="*/ 0 w 3106057"/>
              <a:gd name="connsiteY0" fmla="*/ 711200 h 3403600"/>
              <a:gd name="connsiteX1" fmla="*/ 3106057 w 3106057"/>
              <a:gd name="connsiteY1" fmla="*/ 0 h 3403600"/>
              <a:gd name="connsiteX2" fmla="*/ 3106057 w 3106057"/>
              <a:gd name="connsiteY2" fmla="*/ 3403600 h 3403600"/>
              <a:gd name="connsiteX3" fmla="*/ 449943 w 3106057"/>
              <a:gd name="connsiteY3" fmla="*/ 3222171 h 3403600"/>
              <a:gd name="connsiteX4" fmla="*/ 0 w 3106057"/>
              <a:gd name="connsiteY4" fmla="*/ 711200 h 340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3403600">
                <a:moveTo>
                  <a:pt x="0" y="711200"/>
                </a:moveTo>
                <a:lnTo>
                  <a:pt x="3106057" y="0"/>
                </a:lnTo>
                <a:lnTo>
                  <a:pt x="3106057" y="3403600"/>
                </a:lnTo>
                <a:lnTo>
                  <a:pt x="449943" y="3222171"/>
                </a:lnTo>
                <a:lnTo>
                  <a:pt x="0" y="7112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Slide Number Placeholder 5">
            <a:extLst>
              <a:ext uri="{FF2B5EF4-FFF2-40B4-BE49-F238E27FC236}">
                <a16:creationId xmlns:a16="http://schemas.microsoft.com/office/drawing/2014/main" id="{7A26C2A0-BCAA-4FD2-BD67-F5225215B65D}"/>
              </a:ext>
            </a:extLst>
          </p:cNvPr>
          <p:cNvSpPr>
            <a:spLocks noGrp="1"/>
          </p:cNvSpPr>
          <p:nvPr>
            <p:ph type="sldNum" sz="quarter" idx="4"/>
          </p:nvPr>
        </p:nvSpPr>
        <p:spPr>
          <a:xfrm>
            <a:off x="8571600" y="4767263"/>
            <a:ext cx="216000" cy="273844"/>
          </a:xfrm>
          <a:prstGeom prst="rect">
            <a:avLst/>
          </a:prstGeom>
        </p:spPr>
        <p:txBody>
          <a:bodyPr vert="horz" lIns="0" tIns="0" rIns="0" bIns="0" rtlCol="0" anchor="t"/>
          <a:lstStyle>
            <a:lvl1pPr algn="ctr">
              <a:defRPr sz="800" spc="-30" baseline="0">
                <a:solidFill>
                  <a:schemeClr val="bg2"/>
                </a:solidFill>
              </a:defRPr>
            </a:lvl1pPr>
          </a:lstStyle>
          <a:p>
            <a:fld id="{7559FC98-AF75-4A00-A03C-DF9FEBF6BCB9}" type="slidenum">
              <a:rPr lang="en-GB" smtClean="0"/>
              <a:pPr/>
              <a:t>‹#›</a:t>
            </a:fld>
            <a:endParaRPr lang="en-GB" dirty="0"/>
          </a:p>
        </p:txBody>
      </p:sp>
      <p:pic>
        <p:nvPicPr>
          <p:cNvPr id="8" name="Rectangle 11" descr="{&quot;templafy&quot;:{&quot;id&quot;:&quot;132fdc2d-0d58-46db-a0cb-916ce7270cac&quot;}}">
            <a:extLst>
              <a:ext uri="{FF2B5EF4-FFF2-40B4-BE49-F238E27FC236}">
                <a16:creationId xmlns:a16="http://schemas.microsoft.com/office/drawing/2014/main" id="{32CD6D27-B293-4C37-A785-BDB639DCC809}"/>
              </a:ext>
            </a:extLst>
          </p:cNvPr>
          <p:cNvPicPr>
            <a:picLocks noChangeAspect="1"/>
          </p:cNvPicPr>
          <p:nvPr userDrawn="1"/>
        </p:nvPicPr>
        <p:blipFill>
          <a:blip r:embed="rId34"/>
          <a:stretch>
            <a:fillRect/>
          </a:stretch>
        </p:blipFill>
        <p:spPr>
          <a:xfrm>
            <a:off x="356400" y="4704059"/>
            <a:ext cx="1026000" cy="212400"/>
          </a:xfrm>
          <a:prstGeom prst="rect">
            <a:avLst/>
          </a:prstGeom>
        </p:spPr>
      </p:pic>
      <p:sp>
        <p:nvSpPr>
          <p:cNvPr id="10" name="Date Placeholder 3">
            <a:extLst>
              <a:ext uri="{FF2B5EF4-FFF2-40B4-BE49-F238E27FC236}">
                <a16:creationId xmlns:a16="http://schemas.microsoft.com/office/drawing/2014/main" id="{482702DE-7FC5-499E-AE60-0DC8AAD4A3D7}"/>
              </a:ext>
            </a:extLst>
          </p:cNvPr>
          <p:cNvSpPr>
            <a:spLocks noGrp="1"/>
          </p:cNvSpPr>
          <p:nvPr>
            <p:ph type="dt" sz="half" idx="2"/>
          </p:nvPr>
        </p:nvSpPr>
        <p:spPr>
          <a:xfrm>
            <a:off x="3567953" y="4767262"/>
            <a:ext cx="2004356" cy="184335"/>
          </a:xfrm>
          <a:prstGeom prst="rect">
            <a:avLst/>
          </a:prstGeom>
        </p:spPr>
        <p:txBody>
          <a:bodyPr/>
          <a:lstStyle>
            <a:lvl1pPr algn="ctr">
              <a:defRPr sz="800"/>
            </a:lvl1pPr>
          </a:lstStyle>
          <a:p>
            <a:fld id="{78BEB732-1EAE-4447-B6B5-5E7B232FABE4}" type="datetime6">
              <a:rPr lang="de-CH" smtClean="0"/>
              <a:t>September 23</a:t>
            </a:fld>
            <a:endParaRPr lang="de-DE" dirty="0"/>
          </a:p>
        </p:txBody>
      </p:sp>
    </p:spTree>
    <p:extLst>
      <p:ext uri="{BB962C8B-B14F-4D97-AF65-F5344CB8AC3E}">
        <p14:creationId xmlns:p14="http://schemas.microsoft.com/office/powerpoint/2010/main" val="4246037650"/>
      </p:ext>
    </p:extLst>
  </p:cSld>
  <p:clrMap bg1="lt1" tx1="dk1" bg2="lt2" tx2="dk2" accent1="accent1" accent2="accent2" accent3="accent3" accent4="accent4" accent5="accent5" accent6="accent6" hlink="hlink" folHlink="folHlink"/>
  <p:sldLayoutIdLst>
    <p:sldLayoutId id="2147483691" r:id="rId1"/>
    <p:sldLayoutId id="2147483688" r:id="rId2"/>
    <p:sldLayoutId id="2147483689" r:id="rId3"/>
    <p:sldLayoutId id="2147483677" r:id="rId4"/>
    <p:sldLayoutId id="2147483663" r:id="rId5"/>
    <p:sldLayoutId id="2147483686" r:id="rId6"/>
    <p:sldLayoutId id="2147483693" r:id="rId7"/>
    <p:sldLayoutId id="2147483662" r:id="rId8"/>
    <p:sldLayoutId id="2147483697" r:id="rId9"/>
    <p:sldLayoutId id="2147483664" r:id="rId10"/>
    <p:sldLayoutId id="2147483694" r:id="rId11"/>
    <p:sldLayoutId id="2147483698" r:id="rId12"/>
    <p:sldLayoutId id="2147483701" r:id="rId13"/>
    <p:sldLayoutId id="2147483702" r:id="rId14"/>
    <p:sldLayoutId id="2147483672" r:id="rId15"/>
    <p:sldLayoutId id="2147483695" r:id="rId16"/>
    <p:sldLayoutId id="2147483699" r:id="rId17"/>
    <p:sldLayoutId id="2147483673" r:id="rId18"/>
    <p:sldLayoutId id="2147483666" r:id="rId19"/>
    <p:sldLayoutId id="2147483696" r:id="rId20"/>
    <p:sldLayoutId id="2147483700" r:id="rId21"/>
    <p:sldLayoutId id="2147483680" r:id="rId22"/>
    <p:sldLayoutId id="2147483678" r:id="rId23"/>
    <p:sldLayoutId id="2147483679" r:id="rId24"/>
    <p:sldLayoutId id="2147483675" r:id="rId25"/>
    <p:sldLayoutId id="2147483683" r:id="rId26"/>
    <p:sldLayoutId id="2147483667" r:id="rId27"/>
    <p:sldLayoutId id="2147483681" r:id="rId28"/>
    <p:sldLayoutId id="2147483703" r:id="rId29"/>
    <p:sldLayoutId id="2147483705" r:id="rId30"/>
    <p:sldLayoutId id="2147483706" r:id="rId31"/>
    <p:sldLayoutId id="2147483707" r:id="rId32"/>
  </p:sldLayoutIdLst>
  <p:hf hdr="0" ftr="0" dt="0"/>
  <p:txStyles>
    <p:titleStyle>
      <a:lvl1pPr algn="l" defTabSz="6858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3">
          <p15:clr>
            <a:srgbClr val="F26B43"/>
          </p15:clr>
        </p15:guide>
        <p15:guide id="3" pos="226">
          <p15:clr>
            <a:srgbClr val="F26B43"/>
          </p15:clr>
        </p15:guide>
        <p15:guide id="4" pos="5534">
          <p15:clr>
            <a:srgbClr val="F26B43"/>
          </p15:clr>
        </p15:guide>
        <p15:guide id="5" orient="horz" pos="237">
          <p15:clr>
            <a:srgbClr val="F26B43"/>
          </p15:clr>
        </p15:guide>
        <p15:guide id="6" orient="horz" pos="804">
          <p15:clr>
            <a:srgbClr val="F26B43"/>
          </p15:clr>
        </p15:guide>
        <p15:guide id="7" orient="horz" pos="2822">
          <p15:clr>
            <a:srgbClr val="F26B43"/>
          </p15:clr>
        </p15:guide>
        <p15:guide id="8" pos="2823">
          <p15:clr>
            <a:srgbClr val="F26B43"/>
          </p15:clr>
        </p15:guide>
        <p15:guide id="9" pos="2937">
          <p15:clr>
            <a:srgbClr val="F26B43"/>
          </p15:clr>
        </p15:guide>
        <p15:guide id="10" orient="horz" pos="463">
          <p15:clr>
            <a:srgbClr val="F26B43"/>
          </p15:clr>
        </p15:guide>
        <p15:guide id="11" orient="horz" pos="309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s://www.google.ch/?hl=de" TargetMode="External"/><Relationship Id="rId2" Type="http://schemas.openxmlformats.org/officeDocument/2006/relationships/hyperlink" Target="https://www.programiz.com/python-programming" TargetMode="Externa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hyperlink" Target="mailto:lirst.last@%3Cstudent.%3Eunisg.ch" TargetMode="External"/><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hyperlink" Target="https://web.microsoftstream.com/video/50227410-18db-452c-ae1a-6949b27bcfe1" TargetMode="External"/><Relationship Id="rId7" Type="http://schemas.openxmlformats.org/officeDocument/2006/relationships/image" Target="../media/image14.png"/><Relationship Id="rId2" Type="http://schemas.openxmlformats.org/officeDocument/2006/relationships/hyperlink" Target="https://www.anaconda.com/products/distribution" TargetMode="External"/><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colab.research.google.com/" TargetMode="External"/><Relationship Id="rId9" Type="http://schemas.openxmlformats.org/officeDocument/2006/relationships/image" Target="../media/image16.png"/></Relationships>
</file>

<file path=ppt/slides/_rels/slide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NUL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a:extLst>
              <a:ext uri="{FF2B5EF4-FFF2-40B4-BE49-F238E27FC236}">
                <a16:creationId xmlns:a16="http://schemas.microsoft.com/office/drawing/2014/main" id="{D3143055-81F2-4195-A863-909ED77C77CF}"/>
              </a:ext>
            </a:extLst>
          </p:cNvPr>
          <p:cNvSpPr>
            <a:spLocks noGrp="1"/>
          </p:cNvSpPr>
          <p:nvPr>
            <p:ph type="title"/>
          </p:nvPr>
        </p:nvSpPr>
        <p:spPr>
          <a:xfrm>
            <a:off x="827015" y="1636541"/>
            <a:ext cx="8132898" cy="1531505"/>
          </a:xfrm>
        </p:spPr>
        <p:txBody>
          <a:bodyPr/>
          <a:lstStyle/>
          <a:p>
            <a:r>
              <a:rPr lang="en-US" sz="4000" dirty="0"/>
              <a:t>Fundamentals and Methods of Computer Science</a:t>
            </a:r>
            <a:endParaRPr lang="de-DE" dirty="0"/>
          </a:p>
        </p:txBody>
      </p:sp>
      <p:sp>
        <p:nvSpPr>
          <p:cNvPr id="13" name="Textplatzhalter 12">
            <a:extLst>
              <a:ext uri="{FF2B5EF4-FFF2-40B4-BE49-F238E27FC236}">
                <a16:creationId xmlns:a16="http://schemas.microsoft.com/office/drawing/2014/main" id="{0C11E479-9B3A-42D2-A07C-80F9E924336D}"/>
              </a:ext>
            </a:extLst>
          </p:cNvPr>
          <p:cNvSpPr>
            <a:spLocks noGrp="1"/>
          </p:cNvSpPr>
          <p:nvPr>
            <p:ph type="body" sz="quarter" idx="10"/>
          </p:nvPr>
        </p:nvSpPr>
        <p:spPr/>
        <p:txBody>
          <a:bodyPr>
            <a:normAutofit/>
          </a:bodyPr>
          <a:lstStyle/>
          <a:p>
            <a:r>
              <a:rPr lang="de-DE" dirty="0" err="1"/>
              <a:t>Exercise</a:t>
            </a:r>
            <a:r>
              <a:rPr lang="de-DE" dirty="0"/>
              <a:t> </a:t>
            </a:r>
            <a:r>
              <a:rPr lang="de-DE" dirty="0" err="1"/>
              <a:t>week</a:t>
            </a:r>
            <a:r>
              <a:rPr lang="de-DE" dirty="0"/>
              <a:t> 1</a:t>
            </a:r>
          </a:p>
          <a:p>
            <a:endParaRPr lang="de-DE" dirty="0"/>
          </a:p>
        </p:txBody>
      </p:sp>
    </p:spTree>
    <p:extLst>
      <p:ext uri="{BB962C8B-B14F-4D97-AF65-F5344CB8AC3E}">
        <p14:creationId xmlns:p14="http://schemas.microsoft.com/office/powerpoint/2010/main" val="3772496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4B8EB-C2D4-5F8F-029A-C84B362996D9}"/>
              </a:ext>
            </a:extLst>
          </p:cNvPr>
          <p:cNvSpPr>
            <a:spLocks noGrp="1"/>
          </p:cNvSpPr>
          <p:nvPr>
            <p:ph type="title"/>
          </p:nvPr>
        </p:nvSpPr>
        <p:spPr/>
        <p:txBody>
          <a:bodyPr/>
          <a:lstStyle/>
          <a:p>
            <a:r>
              <a:rPr lang="en-GB" sz="2800" dirty="0"/>
              <a:t>Arithmetic/Logic Unit (ALU) &amp; </a:t>
            </a:r>
            <a:br>
              <a:rPr lang="en-GB" sz="2800" dirty="0"/>
            </a:br>
            <a:r>
              <a:rPr lang="en-GB" sz="2800" dirty="0"/>
              <a:t>Central Processing Unit (CPU) </a:t>
            </a:r>
          </a:p>
        </p:txBody>
      </p:sp>
      <p:sp>
        <p:nvSpPr>
          <p:cNvPr id="3" name="Slide Number Placeholder 2">
            <a:extLst>
              <a:ext uri="{FF2B5EF4-FFF2-40B4-BE49-F238E27FC236}">
                <a16:creationId xmlns:a16="http://schemas.microsoft.com/office/drawing/2014/main" id="{9947ACE3-2849-066E-E942-7B2E37BBF7E4}"/>
              </a:ext>
            </a:extLst>
          </p:cNvPr>
          <p:cNvSpPr>
            <a:spLocks noGrp="1"/>
          </p:cNvSpPr>
          <p:nvPr>
            <p:ph type="sldNum" sz="quarter" idx="12"/>
          </p:nvPr>
        </p:nvSpPr>
        <p:spPr/>
        <p:txBody>
          <a:bodyPr/>
          <a:lstStyle/>
          <a:p>
            <a:fld id="{7559FC98-AF75-4A00-A03C-DF9FEBF6BCB9}" type="slidenum">
              <a:rPr lang="en-GB" smtClean="0"/>
              <a:t>10</a:t>
            </a:fld>
            <a:endParaRPr lang="en-GB"/>
          </a:p>
        </p:txBody>
      </p:sp>
      <p:sp>
        <p:nvSpPr>
          <p:cNvPr id="4" name="Content Placeholder 2">
            <a:extLst>
              <a:ext uri="{FF2B5EF4-FFF2-40B4-BE49-F238E27FC236}">
                <a16:creationId xmlns:a16="http://schemas.microsoft.com/office/drawing/2014/main" id="{9E8A70CF-2C03-10A6-E8C4-B1DC10407514}"/>
              </a:ext>
            </a:extLst>
          </p:cNvPr>
          <p:cNvSpPr txBox="1">
            <a:spLocks/>
          </p:cNvSpPr>
          <p:nvPr/>
        </p:nvSpPr>
        <p:spPr>
          <a:xfrm>
            <a:off x="5128844" y="0"/>
            <a:ext cx="4110850" cy="12160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e-CH" sz="2000" dirty="0">
                <a:sym typeface="Wingdings" panose="05000000000000000000" pitchFamily="2" charset="2"/>
              </a:rPr>
              <a:t>CPU </a:t>
            </a:r>
            <a:r>
              <a:rPr lang="de-CH" sz="2000" dirty="0" err="1">
                <a:sym typeface="Wingdings" panose="05000000000000000000" pitchFamily="2" charset="2"/>
              </a:rPr>
              <a:t>runs</a:t>
            </a:r>
            <a:r>
              <a:rPr lang="de-CH" sz="2000" dirty="0">
                <a:sym typeface="Wingdings" panose="05000000000000000000" pitchFamily="2" charset="2"/>
              </a:rPr>
              <a:t> in a loop. In </a:t>
            </a:r>
            <a:r>
              <a:rPr lang="de-CH" sz="2000" dirty="0" err="1">
                <a:sym typeface="Wingdings" panose="05000000000000000000" pitchFamily="2" charset="2"/>
              </a:rPr>
              <a:t>each</a:t>
            </a:r>
            <a:r>
              <a:rPr lang="de-CH" sz="2000" dirty="0">
                <a:sym typeface="Wingdings" panose="05000000000000000000" pitchFamily="2" charset="2"/>
              </a:rPr>
              <a:t> </a:t>
            </a:r>
            <a:r>
              <a:rPr lang="de-CH" sz="2000" dirty="0" err="1">
                <a:sym typeface="Wingdings" panose="05000000000000000000" pitchFamily="2" charset="2"/>
              </a:rPr>
              <a:t>cycle</a:t>
            </a:r>
            <a:r>
              <a:rPr lang="de-CH" sz="2000" dirty="0">
                <a:sym typeface="Wingdings" panose="05000000000000000000" pitchFamily="2" charset="2"/>
              </a:rPr>
              <a:t> </a:t>
            </a:r>
            <a:r>
              <a:rPr lang="de-CH" sz="2000" dirty="0" err="1">
                <a:sym typeface="Wingdings" panose="05000000000000000000" pitchFamily="2" charset="2"/>
              </a:rPr>
              <a:t>the</a:t>
            </a:r>
            <a:r>
              <a:rPr lang="de-CH" sz="2000" dirty="0">
                <a:sym typeface="Wingdings" panose="05000000000000000000" pitchFamily="2" charset="2"/>
              </a:rPr>
              <a:t> CPU </a:t>
            </a:r>
            <a:r>
              <a:rPr lang="de-CH" sz="2000" dirty="0" err="1">
                <a:sym typeface="Wingdings" panose="05000000000000000000" pitchFamily="2" charset="2"/>
              </a:rPr>
              <a:t>uses</a:t>
            </a:r>
            <a:r>
              <a:rPr lang="de-CH" sz="2000" dirty="0">
                <a:sym typeface="Wingdings" panose="05000000000000000000" pitchFamily="2" charset="2"/>
              </a:rPr>
              <a:t> </a:t>
            </a:r>
            <a:r>
              <a:rPr lang="de-CH" sz="2000" dirty="0" err="1">
                <a:sym typeface="Wingdings" panose="05000000000000000000" pitchFamily="2" charset="2"/>
              </a:rPr>
              <a:t>instructions</a:t>
            </a:r>
            <a:r>
              <a:rPr lang="de-CH" sz="2000" dirty="0">
                <a:sym typeface="Wingdings" panose="05000000000000000000" pitchFamily="2" charset="2"/>
              </a:rPr>
              <a:t> to </a:t>
            </a:r>
            <a:r>
              <a:rPr lang="de-CH" sz="2000" dirty="0" err="1">
                <a:sym typeface="Wingdings" panose="05000000000000000000" pitchFamily="2" charset="2"/>
              </a:rPr>
              <a:t>load</a:t>
            </a:r>
            <a:r>
              <a:rPr lang="de-CH" sz="2000" dirty="0">
                <a:sym typeface="Wingdings" panose="05000000000000000000" pitchFamily="2" charset="2"/>
              </a:rPr>
              <a:t> </a:t>
            </a:r>
            <a:r>
              <a:rPr lang="de-CH" sz="2000" dirty="0" err="1">
                <a:sym typeface="Wingdings" panose="05000000000000000000" pitchFamily="2" charset="2"/>
              </a:rPr>
              <a:t>data</a:t>
            </a:r>
            <a:r>
              <a:rPr lang="de-CH" sz="2000" dirty="0">
                <a:sym typeface="Wingdings" panose="05000000000000000000" pitchFamily="2" charset="2"/>
              </a:rPr>
              <a:t> in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registers</a:t>
            </a:r>
            <a:r>
              <a:rPr lang="de-CH" sz="2000" dirty="0">
                <a:sym typeface="Wingdings" panose="05000000000000000000" pitchFamily="2" charset="2"/>
              </a:rPr>
              <a:t> and </a:t>
            </a:r>
            <a:r>
              <a:rPr lang="de-CH" sz="2000" dirty="0" err="1">
                <a:sym typeface="Wingdings" panose="05000000000000000000" pitchFamily="2" charset="2"/>
              </a:rPr>
              <a:t>computes</a:t>
            </a:r>
            <a:r>
              <a:rPr lang="de-CH" sz="2000" dirty="0">
                <a:sym typeface="Wingdings" panose="05000000000000000000" pitchFamily="2" charset="2"/>
              </a:rPr>
              <a:t>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result</a:t>
            </a:r>
            <a:r>
              <a:rPr lang="de-CH" sz="2000" dirty="0">
                <a:sym typeface="Wingdings" panose="05000000000000000000" pitchFamily="2" charset="2"/>
              </a:rPr>
              <a:t> to </a:t>
            </a:r>
            <a:r>
              <a:rPr lang="de-CH" sz="2000" dirty="0" err="1">
                <a:sym typeface="Wingdings" panose="05000000000000000000" pitchFamily="2" charset="2"/>
              </a:rPr>
              <a:t>store</a:t>
            </a:r>
            <a:r>
              <a:rPr lang="de-CH" sz="2000" dirty="0">
                <a:sym typeface="Wingdings" panose="05000000000000000000" pitchFamily="2" charset="2"/>
              </a:rPr>
              <a:t> in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memory</a:t>
            </a:r>
            <a:r>
              <a:rPr lang="de-CH" sz="2000" dirty="0">
                <a:sym typeface="Wingdings" panose="05000000000000000000" pitchFamily="2" charset="2"/>
              </a:rPr>
              <a:t> </a:t>
            </a:r>
            <a:r>
              <a:rPr lang="de-CH" sz="2000" dirty="0" err="1">
                <a:sym typeface="Wingdings" panose="05000000000000000000" pitchFamily="2" charset="2"/>
              </a:rPr>
              <a:t>unit</a:t>
            </a:r>
            <a:r>
              <a:rPr lang="de-CH" sz="2000" dirty="0">
                <a:sym typeface="Wingdings" panose="05000000000000000000" pitchFamily="2" charset="2"/>
              </a:rPr>
              <a:t>.</a:t>
            </a:r>
            <a:endParaRPr lang="de-CH" sz="2000" i="1" dirty="0">
              <a:sym typeface="Wingdings" panose="05000000000000000000" pitchFamily="2" charset="2"/>
            </a:endParaRPr>
          </a:p>
        </p:txBody>
      </p:sp>
      <p:pic>
        <p:nvPicPr>
          <p:cNvPr id="5" name="Picture 4">
            <a:extLst>
              <a:ext uri="{FF2B5EF4-FFF2-40B4-BE49-F238E27FC236}">
                <a16:creationId xmlns:a16="http://schemas.microsoft.com/office/drawing/2014/main" id="{3755F7DC-8113-9047-C2F8-D36684756171}"/>
              </a:ext>
            </a:extLst>
          </p:cNvPr>
          <p:cNvPicPr>
            <a:picLocks noChangeAspect="1"/>
          </p:cNvPicPr>
          <p:nvPr/>
        </p:nvPicPr>
        <p:blipFill>
          <a:blip r:embed="rId2"/>
          <a:stretch>
            <a:fillRect/>
          </a:stretch>
        </p:blipFill>
        <p:spPr>
          <a:xfrm>
            <a:off x="3384148" y="1452784"/>
            <a:ext cx="4988992" cy="3451401"/>
          </a:xfrm>
          <a:prstGeom prst="rect">
            <a:avLst/>
          </a:prstGeom>
        </p:spPr>
      </p:pic>
      <p:sp>
        <p:nvSpPr>
          <p:cNvPr id="6" name="Content Placeholder 2">
            <a:extLst>
              <a:ext uri="{FF2B5EF4-FFF2-40B4-BE49-F238E27FC236}">
                <a16:creationId xmlns:a16="http://schemas.microsoft.com/office/drawing/2014/main" id="{64840D2D-593A-3B91-9250-7AF72798281A}"/>
              </a:ext>
            </a:extLst>
          </p:cNvPr>
          <p:cNvSpPr txBox="1">
            <a:spLocks/>
          </p:cNvSpPr>
          <p:nvPr/>
        </p:nvSpPr>
        <p:spPr>
          <a:xfrm>
            <a:off x="893134" y="1484681"/>
            <a:ext cx="3767469" cy="3116600"/>
          </a:xfrm>
          <a:prstGeom prst="rect">
            <a:avLst/>
          </a:prstGeom>
          <a:solidFill>
            <a:schemeClr val="bg1"/>
          </a:solidFill>
        </p:spPr>
        <p:txBody>
          <a:bodyPr>
            <a:normAutofit/>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pPr marL="0" indent="0"/>
            <a:r>
              <a:rPr lang="de-CH" sz="2000" dirty="0" err="1">
                <a:sym typeface="Wingdings" panose="05000000000000000000" pitchFamily="2" charset="2"/>
              </a:rPr>
              <a:t>Adding</a:t>
            </a:r>
            <a:r>
              <a:rPr lang="de-CH" sz="2000" dirty="0">
                <a:sym typeface="Wingdings" panose="05000000000000000000" pitchFamily="2" charset="2"/>
              </a:rPr>
              <a:t>, Multiplier, </a:t>
            </a:r>
            <a:r>
              <a:rPr lang="de-CH" sz="2000" dirty="0" err="1">
                <a:sym typeface="Wingdings" panose="05000000000000000000" pitchFamily="2" charset="2"/>
              </a:rPr>
              <a:t>Substractor</a:t>
            </a:r>
            <a:r>
              <a:rPr lang="de-CH" sz="2000" dirty="0">
                <a:sym typeface="Wingdings" panose="05000000000000000000" pitchFamily="2" charset="2"/>
              </a:rPr>
              <a:t> &amp; Divisor </a:t>
            </a:r>
            <a:r>
              <a:rPr lang="de-CH" sz="2000" dirty="0" err="1">
                <a:sym typeface="Wingdings" panose="05000000000000000000" pitchFamily="2" charset="2"/>
              </a:rPr>
              <a:t>Circuits</a:t>
            </a:r>
            <a:r>
              <a:rPr lang="de-CH" sz="2000" dirty="0">
                <a:sym typeface="Wingdings" panose="05000000000000000000" pitchFamily="2" charset="2"/>
              </a:rPr>
              <a:t> (4 Units) </a:t>
            </a:r>
            <a:r>
              <a:rPr lang="de-CH" sz="2000" b="1" dirty="0">
                <a:sym typeface="Wingdings" panose="05000000000000000000" pitchFamily="2" charset="2"/>
              </a:rPr>
              <a:t>+</a:t>
            </a:r>
          </a:p>
          <a:p>
            <a:pPr marL="0" indent="0"/>
            <a:r>
              <a:rPr lang="de-CH" sz="2000" dirty="0">
                <a:sym typeface="Wingdings" panose="05000000000000000000" pitchFamily="2" charset="2"/>
              </a:rPr>
              <a:t>Memory for Input/Output </a:t>
            </a:r>
            <a:r>
              <a:rPr lang="de-CH" sz="2000" b="1" dirty="0">
                <a:sym typeface="Wingdings" panose="05000000000000000000" pitchFamily="2" charset="2"/>
              </a:rPr>
              <a:t>+</a:t>
            </a:r>
          </a:p>
          <a:p>
            <a:pPr marL="0" indent="0"/>
            <a:r>
              <a:rPr lang="de-CH" sz="2000" dirty="0">
                <a:sym typeface="Wingdings" panose="05000000000000000000" pitchFamily="2" charset="2"/>
              </a:rPr>
              <a:t>Function </a:t>
            </a:r>
            <a:r>
              <a:rPr lang="de-CH" sz="2000" dirty="0" err="1">
                <a:sym typeface="Wingdings" panose="05000000000000000000" pitchFamily="2" charset="2"/>
              </a:rPr>
              <a:t>select</a:t>
            </a:r>
            <a:r>
              <a:rPr lang="de-CH" sz="2000" dirty="0">
                <a:sym typeface="Wingdings" panose="05000000000000000000" pitchFamily="2" charset="2"/>
              </a:rPr>
              <a:t> </a:t>
            </a:r>
            <a:r>
              <a:rPr lang="de-CH" sz="2000" dirty="0" err="1">
                <a:sym typeface="Wingdings" panose="05000000000000000000" pitchFamily="2" charset="2"/>
              </a:rPr>
              <a:t>bits</a:t>
            </a:r>
            <a:endParaRPr lang="de-CH" sz="2000" dirty="0">
              <a:sym typeface="Wingdings" panose="05000000000000000000" pitchFamily="2" charset="2"/>
            </a:endParaRPr>
          </a:p>
          <a:p>
            <a:pPr marL="0" indent="0"/>
            <a:endParaRPr lang="de-CH" sz="2000" dirty="0">
              <a:sym typeface="Wingdings" panose="05000000000000000000" pitchFamily="2" charset="2"/>
            </a:endParaRPr>
          </a:p>
          <a:p>
            <a:pPr marL="0" indent="0"/>
            <a:r>
              <a:rPr lang="de-CH" sz="2000" i="1" dirty="0" err="1">
                <a:sym typeface="Wingdings" panose="05000000000000000000" pitchFamily="2" charset="2"/>
              </a:rPr>
              <a:t>Everything</a:t>
            </a:r>
            <a:r>
              <a:rPr lang="de-CH" sz="2000" i="1" dirty="0">
                <a:sym typeface="Wingdings" panose="05000000000000000000" pitchFamily="2" charset="2"/>
              </a:rPr>
              <a:t> </a:t>
            </a:r>
            <a:r>
              <a:rPr lang="de-CH" sz="2000" i="1" dirty="0" err="1">
                <a:sym typeface="Wingdings" panose="05000000000000000000" pitchFamily="2" charset="2"/>
              </a:rPr>
              <a:t>is</a:t>
            </a:r>
            <a:r>
              <a:rPr lang="de-CH" sz="2000" i="1" dirty="0">
                <a:sym typeface="Wingdings" panose="05000000000000000000" pitchFamily="2" charset="2"/>
              </a:rPr>
              <a:t> a </a:t>
            </a:r>
            <a:r>
              <a:rPr lang="de-CH" sz="2000" i="1" dirty="0" err="1">
                <a:sym typeface="Wingdings" panose="05000000000000000000" pitchFamily="2" charset="2"/>
              </a:rPr>
              <a:t>binary</a:t>
            </a:r>
            <a:br>
              <a:rPr lang="de-CH" sz="2000" i="1" dirty="0">
                <a:sym typeface="Wingdings" panose="05000000000000000000" pitchFamily="2" charset="2"/>
              </a:rPr>
            </a:br>
            <a:r>
              <a:rPr lang="de-CH" sz="2000" i="1" dirty="0" err="1">
                <a:sym typeface="Wingdings" panose="05000000000000000000" pitchFamily="2" charset="2"/>
              </a:rPr>
              <a:t>string</a:t>
            </a:r>
            <a:r>
              <a:rPr lang="de-CH" sz="2000" i="1" dirty="0">
                <a:sym typeface="Wingdings" panose="05000000000000000000" pitchFamily="2" charset="2"/>
              </a:rPr>
              <a:t> </a:t>
            </a:r>
            <a:r>
              <a:rPr lang="de-CH" sz="2000" i="1" dirty="0" err="1">
                <a:sym typeface="Wingdings" panose="05000000000000000000" pitchFamily="2" charset="2"/>
              </a:rPr>
              <a:t>interpreted</a:t>
            </a:r>
            <a:r>
              <a:rPr lang="de-CH" sz="2000" i="1" dirty="0">
                <a:sym typeface="Wingdings" panose="05000000000000000000" pitchFamily="2" charset="2"/>
              </a:rPr>
              <a:t> </a:t>
            </a:r>
            <a:r>
              <a:rPr lang="de-CH" sz="2000" i="1" dirty="0" err="1">
                <a:sym typeface="Wingdings" panose="05000000000000000000" pitchFamily="2" charset="2"/>
              </a:rPr>
              <a:t>as</a:t>
            </a:r>
            <a:br>
              <a:rPr lang="de-CH" sz="2000" i="1" dirty="0">
                <a:sym typeface="Wingdings" panose="05000000000000000000" pitchFamily="2" charset="2"/>
              </a:rPr>
            </a:br>
            <a:r>
              <a:rPr lang="de-CH" sz="2000" i="1" dirty="0" err="1">
                <a:sym typeface="Wingdings" panose="05000000000000000000" pitchFamily="2" charset="2"/>
              </a:rPr>
              <a:t>executable</a:t>
            </a:r>
            <a:r>
              <a:rPr lang="de-CH" sz="2000" i="1" dirty="0">
                <a:sym typeface="Wingdings" panose="05000000000000000000" pitchFamily="2" charset="2"/>
              </a:rPr>
              <a:t> </a:t>
            </a:r>
            <a:r>
              <a:rPr lang="de-CH" sz="2000" i="1" dirty="0" err="1">
                <a:sym typeface="Wingdings" panose="05000000000000000000" pitchFamily="2" charset="2"/>
              </a:rPr>
              <a:t>instructions</a:t>
            </a:r>
            <a:r>
              <a:rPr lang="de-CH" sz="2000" i="1" dirty="0">
                <a:sym typeface="Wingdings" panose="05000000000000000000" pitchFamily="2" charset="2"/>
              </a:rPr>
              <a:t>.</a:t>
            </a:r>
          </a:p>
        </p:txBody>
      </p:sp>
      <p:sp>
        <p:nvSpPr>
          <p:cNvPr id="7" name="Rectangle 6">
            <a:extLst>
              <a:ext uri="{FF2B5EF4-FFF2-40B4-BE49-F238E27FC236}">
                <a16:creationId xmlns:a16="http://schemas.microsoft.com/office/drawing/2014/main" id="{EF34C916-493C-8D68-525B-294394819F67}"/>
              </a:ext>
            </a:extLst>
          </p:cNvPr>
          <p:cNvSpPr/>
          <p:nvPr/>
        </p:nvSpPr>
        <p:spPr>
          <a:xfrm>
            <a:off x="956931" y="1484682"/>
            <a:ext cx="3455581" cy="13063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8" name="Straight Connector 7">
            <a:extLst>
              <a:ext uri="{FF2B5EF4-FFF2-40B4-BE49-F238E27FC236}">
                <a16:creationId xmlns:a16="http://schemas.microsoft.com/office/drawing/2014/main" id="{B0254F2A-58EF-6D3E-5011-BB3509D4B275}"/>
              </a:ext>
            </a:extLst>
          </p:cNvPr>
          <p:cNvCxnSpPr>
            <a:cxnSpLocks/>
            <a:stCxn id="7" idx="3"/>
          </p:cNvCxnSpPr>
          <p:nvPr/>
        </p:nvCxnSpPr>
        <p:spPr>
          <a:xfrm>
            <a:off x="4412512" y="2137865"/>
            <a:ext cx="675167" cy="51495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03712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C9635-FED5-46AF-E65F-00108CD75C85}"/>
              </a:ext>
            </a:extLst>
          </p:cNvPr>
          <p:cNvSpPr>
            <a:spLocks noGrp="1"/>
          </p:cNvSpPr>
          <p:nvPr>
            <p:ph type="title"/>
          </p:nvPr>
        </p:nvSpPr>
        <p:spPr/>
        <p:txBody>
          <a:bodyPr/>
          <a:lstStyle/>
          <a:p>
            <a:r>
              <a:rPr lang="en-GB" sz="2800" dirty="0"/>
              <a:t>Compiled vs Interpreted Programming Languages</a:t>
            </a:r>
          </a:p>
        </p:txBody>
      </p:sp>
      <p:sp>
        <p:nvSpPr>
          <p:cNvPr id="3" name="Slide Number Placeholder 2">
            <a:extLst>
              <a:ext uri="{FF2B5EF4-FFF2-40B4-BE49-F238E27FC236}">
                <a16:creationId xmlns:a16="http://schemas.microsoft.com/office/drawing/2014/main" id="{36550197-693C-E7CE-F9C8-40BABDC142D7}"/>
              </a:ext>
            </a:extLst>
          </p:cNvPr>
          <p:cNvSpPr>
            <a:spLocks noGrp="1"/>
          </p:cNvSpPr>
          <p:nvPr>
            <p:ph type="sldNum" sz="quarter" idx="12"/>
          </p:nvPr>
        </p:nvSpPr>
        <p:spPr/>
        <p:txBody>
          <a:bodyPr/>
          <a:lstStyle/>
          <a:p>
            <a:fld id="{7559FC98-AF75-4A00-A03C-DF9FEBF6BCB9}" type="slidenum">
              <a:rPr lang="en-GB" smtClean="0"/>
              <a:t>11</a:t>
            </a:fld>
            <a:endParaRPr lang="en-GB"/>
          </a:p>
        </p:txBody>
      </p:sp>
      <p:pic>
        <p:nvPicPr>
          <p:cNvPr id="4" name="Content Placeholder 3">
            <a:extLst>
              <a:ext uri="{FF2B5EF4-FFF2-40B4-BE49-F238E27FC236}">
                <a16:creationId xmlns:a16="http://schemas.microsoft.com/office/drawing/2014/main" id="{D18D7776-E627-2F3E-317B-E570E447A76D}"/>
              </a:ext>
            </a:extLst>
          </p:cNvPr>
          <p:cNvPicPr>
            <a:picLocks noChangeAspect="1"/>
          </p:cNvPicPr>
          <p:nvPr/>
        </p:nvPicPr>
        <p:blipFill rotWithShape="1">
          <a:blip r:embed="rId2"/>
          <a:srcRect l="25776" r="23904" b="27356"/>
          <a:stretch/>
        </p:blipFill>
        <p:spPr>
          <a:xfrm>
            <a:off x="358775" y="985900"/>
            <a:ext cx="4088218" cy="3108843"/>
          </a:xfrm>
          <a:prstGeom prst="rect">
            <a:avLst/>
          </a:prstGeom>
        </p:spPr>
      </p:pic>
      <p:sp>
        <p:nvSpPr>
          <p:cNvPr id="5" name="Content Placeholder 2">
            <a:extLst>
              <a:ext uri="{FF2B5EF4-FFF2-40B4-BE49-F238E27FC236}">
                <a16:creationId xmlns:a16="http://schemas.microsoft.com/office/drawing/2014/main" id="{1454EDFB-BCEB-78D9-26E3-C8107ACF9759}"/>
              </a:ext>
            </a:extLst>
          </p:cNvPr>
          <p:cNvSpPr txBox="1">
            <a:spLocks/>
          </p:cNvSpPr>
          <p:nvPr/>
        </p:nvSpPr>
        <p:spPr>
          <a:xfrm>
            <a:off x="4833232" y="985900"/>
            <a:ext cx="3565753" cy="135170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e-CH" sz="2000" dirty="0" err="1">
                <a:sym typeface="Wingdings" panose="05000000000000000000" pitchFamily="2" charset="2"/>
              </a:rPr>
              <a:t>Compiled</a:t>
            </a:r>
            <a:r>
              <a:rPr lang="de-CH" sz="2000" dirty="0">
                <a:sym typeface="Wingdings" panose="05000000000000000000" pitchFamily="2" charset="2"/>
              </a:rPr>
              <a:t> </a:t>
            </a:r>
            <a:r>
              <a:rPr lang="de-CH" sz="2000" dirty="0" err="1">
                <a:sym typeface="Wingdings" panose="05000000000000000000" pitchFamily="2" charset="2"/>
              </a:rPr>
              <a:t>languages</a:t>
            </a:r>
            <a:r>
              <a:rPr lang="de-CH" sz="2000" dirty="0">
                <a:sym typeface="Wingdings" panose="05000000000000000000" pitchFamily="2" charset="2"/>
              </a:rPr>
              <a:t> translate &amp; </a:t>
            </a:r>
            <a:r>
              <a:rPr lang="de-CH" sz="2000" dirty="0" err="1">
                <a:sym typeface="Wingdings" panose="05000000000000000000" pitchFamily="2" charset="2"/>
              </a:rPr>
              <a:t>validate</a:t>
            </a:r>
            <a:r>
              <a:rPr lang="de-CH" sz="2000" dirty="0">
                <a:sym typeface="Wingdings" panose="05000000000000000000" pitchFamily="2" charset="2"/>
              </a:rPr>
              <a:t> </a:t>
            </a:r>
            <a:r>
              <a:rPr lang="de-CH" sz="2000" dirty="0" err="1">
                <a:sym typeface="Wingdings" panose="05000000000000000000" pitchFamily="2" charset="2"/>
              </a:rPr>
              <a:t>the</a:t>
            </a:r>
            <a:r>
              <a:rPr lang="de-CH" sz="2000" dirty="0">
                <a:sym typeface="Wingdings" panose="05000000000000000000" pitchFamily="2" charset="2"/>
              </a:rPr>
              <a:t> </a:t>
            </a:r>
            <a:r>
              <a:rPr lang="de-CH" sz="2000" dirty="0" err="1">
                <a:sym typeface="Wingdings" panose="05000000000000000000" pitchFamily="2" charset="2"/>
              </a:rPr>
              <a:t>program</a:t>
            </a:r>
            <a:r>
              <a:rPr lang="de-CH" sz="2000" dirty="0">
                <a:sym typeface="Wingdings" panose="05000000000000000000" pitchFamily="2" charset="2"/>
              </a:rPr>
              <a:t> before </a:t>
            </a:r>
            <a:r>
              <a:rPr lang="de-CH" sz="2000" dirty="0" err="1">
                <a:sym typeface="Wingdings" panose="05000000000000000000" pitchFamily="2" charset="2"/>
              </a:rPr>
              <a:t>running</a:t>
            </a:r>
            <a:r>
              <a:rPr lang="de-CH" sz="2000" dirty="0">
                <a:sym typeface="Wingdings" panose="05000000000000000000" pitchFamily="2" charset="2"/>
              </a:rPr>
              <a:t>, </a:t>
            </a:r>
            <a:r>
              <a:rPr lang="de-CH" sz="2000" dirty="0" err="1">
                <a:sym typeface="Wingdings" panose="05000000000000000000" pitchFamily="2" charset="2"/>
              </a:rPr>
              <a:t>while</a:t>
            </a:r>
            <a:r>
              <a:rPr lang="de-CH" sz="2000" dirty="0">
                <a:sym typeface="Wingdings" panose="05000000000000000000" pitchFamily="2" charset="2"/>
              </a:rPr>
              <a:t> </a:t>
            </a:r>
            <a:r>
              <a:rPr lang="de-CH" sz="2000" dirty="0" err="1">
                <a:sym typeface="Wingdings" panose="05000000000000000000" pitchFamily="2" charset="2"/>
              </a:rPr>
              <a:t>interpreted</a:t>
            </a:r>
            <a:r>
              <a:rPr lang="de-CH" sz="2000" dirty="0">
                <a:sym typeface="Wingdings" panose="05000000000000000000" pitchFamily="2" charset="2"/>
              </a:rPr>
              <a:t> </a:t>
            </a:r>
            <a:r>
              <a:rPr lang="de-CH" sz="2000" dirty="0" err="1">
                <a:sym typeface="Wingdings" panose="05000000000000000000" pitchFamily="2" charset="2"/>
              </a:rPr>
              <a:t>languages</a:t>
            </a:r>
            <a:r>
              <a:rPr lang="de-CH" sz="2000" dirty="0">
                <a:sym typeface="Wingdings" panose="05000000000000000000" pitchFamily="2" charset="2"/>
              </a:rPr>
              <a:t> </a:t>
            </a:r>
            <a:r>
              <a:rPr lang="de-CH" sz="2000" dirty="0" err="1">
                <a:sym typeface="Wingdings" panose="05000000000000000000" pitchFamily="2" charset="2"/>
              </a:rPr>
              <a:t>are</a:t>
            </a:r>
            <a:r>
              <a:rPr lang="de-CH" sz="2000" dirty="0">
                <a:sym typeface="Wingdings" panose="05000000000000000000" pitchFamily="2" charset="2"/>
              </a:rPr>
              <a:t> </a:t>
            </a:r>
            <a:r>
              <a:rPr lang="de-CH" sz="2000" dirty="0" err="1">
                <a:sym typeface="Wingdings" panose="05000000000000000000" pitchFamily="2" charset="2"/>
              </a:rPr>
              <a:t>directly</a:t>
            </a:r>
            <a:r>
              <a:rPr lang="de-CH" sz="2000" dirty="0">
                <a:sym typeface="Wingdings" panose="05000000000000000000" pitchFamily="2" charset="2"/>
              </a:rPr>
              <a:t> </a:t>
            </a:r>
            <a:r>
              <a:rPr lang="de-CH" sz="2000" dirty="0" err="1">
                <a:sym typeface="Wingdings" panose="05000000000000000000" pitchFamily="2" charset="2"/>
              </a:rPr>
              <a:t>ready</a:t>
            </a:r>
            <a:r>
              <a:rPr lang="de-CH" sz="2000" dirty="0">
                <a:sym typeface="Wingdings" panose="05000000000000000000" pitchFamily="2" charset="2"/>
              </a:rPr>
              <a:t>.</a:t>
            </a:r>
            <a:endParaRPr lang="de-CH" sz="2000" i="1" dirty="0">
              <a:sym typeface="Wingdings" panose="05000000000000000000" pitchFamily="2" charset="2"/>
            </a:endParaRPr>
          </a:p>
        </p:txBody>
      </p:sp>
      <p:pic>
        <p:nvPicPr>
          <p:cNvPr id="6" name="Picture 5">
            <a:extLst>
              <a:ext uri="{FF2B5EF4-FFF2-40B4-BE49-F238E27FC236}">
                <a16:creationId xmlns:a16="http://schemas.microsoft.com/office/drawing/2014/main" id="{65BC5EC8-5870-E874-5914-29C8E22D58FF}"/>
              </a:ext>
            </a:extLst>
          </p:cNvPr>
          <p:cNvPicPr>
            <a:picLocks noChangeAspect="1"/>
          </p:cNvPicPr>
          <p:nvPr/>
        </p:nvPicPr>
        <p:blipFill>
          <a:blip r:embed="rId3"/>
          <a:stretch>
            <a:fillRect/>
          </a:stretch>
        </p:blipFill>
        <p:spPr>
          <a:xfrm>
            <a:off x="4489523" y="2858314"/>
            <a:ext cx="3989448" cy="2045871"/>
          </a:xfrm>
          <a:prstGeom prst="rect">
            <a:avLst/>
          </a:prstGeom>
        </p:spPr>
      </p:pic>
    </p:spTree>
    <p:extLst>
      <p:ext uri="{BB962C8B-B14F-4D97-AF65-F5344CB8AC3E}">
        <p14:creationId xmlns:p14="http://schemas.microsoft.com/office/powerpoint/2010/main" val="3393519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normAutofit/>
          </a:bodyPr>
          <a:lstStyle/>
          <a:p>
            <a:r>
              <a:rPr lang="en-US" dirty="0"/>
              <a:t>Let’s find, download, (unzip), and load </a:t>
            </a:r>
            <a:r>
              <a:rPr lang="en-US" dirty="0" err="1"/>
              <a:t>Jupyter</a:t>
            </a:r>
            <a:r>
              <a:rPr lang="en-US" dirty="0"/>
              <a:t> Notebooks</a:t>
            </a:r>
          </a:p>
        </p:txBody>
      </p:sp>
      <p:sp>
        <p:nvSpPr>
          <p:cNvPr id="5" name="Textplatzhalter 4">
            <a:extLst>
              <a:ext uri="{FF2B5EF4-FFF2-40B4-BE49-F238E27FC236}">
                <a16:creationId xmlns:a16="http://schemas.microsoft.com/office/drawing/2014/main" id="{7E3FDF42-24FB-CE25-C848-5F3471067C6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087778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lstStyle/>
          <a:p>
            <a:r>
              <a:rPr lang="de-CH" dirty="0" err="1"/>
              <a:t>Introduction</a:t>
            </a:r>
            <a:r>
              <a:rPr lang="de-CH" dirty="0"/>
              <a:t> to Python:</a:t>
            </a:r>
          </a:p>
          <a:p>
            <a:pPr marL="505800" indent="-685800">
              <a:buFont typeface="Arial" panose="020B0604020202020204" pitchFamily="34" charset="0"/>
              <a:buChar char="•"/>
            </a:pPr>
            <a:r>
              <a:rPr lang="de-CH" sz="3600" dirty="0"/>
              <a:t>1.1 – 1.4 (incl. </a:t>
            </a:r>
            <a:r>
              <a:rPr lang="de-CH" sz="3600" dirty="0" err="1"/>
              <a:t>excursus</a:t>
            </a:r>
            <a:r>
              <a:rPr lang="de-CH" sz="3600" dirty="0"/>
              <a:t> </a:t>
            </a:r>
            <a:r>
              <a:rPr lang="de-CH" sz="3600" dirty="0" err="1"/>
              <a:t>user</a:t>
            </a:r>
            <a:r>
              <a:rPr lang="de-CH" sz="3600" dirty="0"/>
              <a:t> </a:t>
            </a:r>
            <a:r>
              <a:rPr lang="de-CH" sz="3600" dirty="0" err="1"/>
              <a:t>input</a:t>
            </a:r>
            <a:r>
              <a:rPr lang="de-CH" sz="3600" dirty="0"/>
              <a:t>)</a:t>
            </a:r>
          </a:p>
          <a:p>
            <a:pPr marL="505800" indent="-685800">
              <a:buFont typeface="Arial" panose="020B0604020202020204" pitchFamily="34" charset="0"/>
              <a:buChar char="•"/>
            </a:pPr>
            <a:r>
              <a:rPr lang="de-CH" sz="3600" dirty="0"/>
              <a:t>1.7</a:t>
            </a:r>
            <a:endParaRPr lang="en-GB" sz="3600" dirty="0"/>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p:txBody>
          <a:bodyPr/>
          <a:lstStyle/>
          <a:p>
            <a:r>
              <a:rPr lang="de-CH" sz="2800" i="1" dirty="0"/>
              <a:t>To </a:t>
            </a:r>
            <a:r>
              <a:rPr lang="de-CH" sz="2800" i="1" dirty="0" err="1"/>
              <a:t>read</a:t>
            </a:r>
            <a:r>
              <a:rPr lang="de-CH" sz="2800" i="1" dirty="0"/>
              <a:t> </a:t>
            </a:r>
            <a:r>
              <a:rPr lang="de-CH" sz="2800" i="1" dirty="0" err="1"/>
              <a:t>up</a:t>
            </a:r>
            <a:endParaRPr lang="en-GB" sz="2800" i="1" dirty="0"/>
          </a:p>
        </p:txBody>
      </p:sp>
    </p:spTree>
    <p:extLst>
      <p:ext uri="{BB962C8B-B14F-4D97-AF65-F5344CB8AC3E}">
        <p14:creationId xmlns:p14="http://schemas.microsoft.com/office/powerpoint/2010/main" val="2447692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A032125E-17FD-5DAD-6186-96B5D3493F4D}"/>
              </a:ext>
            </a:extLst>
          </p:cNvPr>
          <p:cNvSpPr>
            <a:spLocks noGrp="1"/>
          </p:cNvSpPr>
          <p:nvPr>
            <p:ph type="title"/>
          </p:nvPr>
        </p:nvSpPr>
        <p:spPr>
          <a:xfrm>
            <a:off x="358775" y="376238"/>
            <a:ext cx="8426450" cy="609662"/>
          </a:xfrm>
        </p:spPr>
        <p:txBody>
          <a:bodyPr anchor="t">
            <a:normAutofit/>
          </a:bodyPr>
          <a:lstStyle/>
          <a:p>
            <a:r>
              <a:rPr lang="en-US" dirty="0"/>
              <a:t>Troubleshooting in </a:t>
            </a:r>
            <a:r>
              <a:rPr lang="en-US" dirty="0" err="1"/>
              <a:t>Jupyter</a:t>
            </a:r>
            <a:endParaRPr lang="en-US" dirty="0"/>
          </a:p>
        </p:txBody>
      </p:sp>
      <p:sp>
        <p:nvSpPr>
          <p:cNvPr id="10" name="Inhaltsplatzhalter 9">
            <a:extLst>
              <a:ext uri="{FF2B5EF4-FFF2-40B4-BE49-F238E27FC236}">
                <a16:creationId xmlns:a16="http://schemas.microsoft.com/office/drawing/2014/main" id="{CC394EA4-C0A4-090D-9E3B-F536590008CE}"/>
              </a:ext>
            </a:extLst>
          </p:cNvPr>
          <p:cNvSpPr>
            <a:spLocks noGrp="1"/>
          </p:cNvSpPr>
          <p:nvPr>
            <p:ph sz="half" idx="2"/>
          </p:nvPr>
        </p:nvSpPr>
        <p:spPr>
          <a:xfrm>
            <a:off x="358775" y="1152783"/>
            <a:ext cx="8426450" cy="2621958"/>
          </a:xfrm>
        </p:spPr>
        <p:txBody>
          <a:bodyPr>
            <a:normAutofit/>
          </a:bodyPr>
          <a:lstStyle/>
          <a:p>
            <a:pPr marL="179388" indent="-1588">
              <a:spcAft>
                <a:spcPts val="600"/>
              </a:spcAft>
            </a:pPr>
            <a:r>
              <a:rPr lang="en-US" dirty="0"/>
              <a:t>If your </a:t>
            </a:r>
            <a:r>
              <a:rPr lang="en-US" dirty="0" err="1"/>
              <a:t>Jupyter</a:t>
            </a:r>
            <a:r>
              <a:rPr lang="en-US" dirty="0"/>
              <a:t> Notebook:</a:t>
            </a:r>
          </a:p>
          <a:p>
            <a:pPr marL="464525" lvl="1" indent="-285750">
              <a:spcAft>
                <a:spcPts val="600"/>
              </a:spcAft>
              <a:buFont typeface="Symbol" panose="05050102010706020507" pitchFamily="18" charset="2"/>
              <a:buChar char="-"/>
            </a:pPr>
            <a:r>
              <a:rPr lang="en-US" dirty="0"/>
              <a:t>does not run anymore, or</a:t>
            </a:r>
          </a:p>
          <a:p>
            <a:pPr marL="464525" lvl="1" indent="-285750">
              <a:spcAft>
                <a:spcPts val="600"/>
              </a:spcAft>
              <a:buFont typeface="Symbol" panose="05050102010706020507" pitchFamily="18" charset="2"/>
              <a:buChar char="-"/>
            </a:pPr>
            <a:r>
              <a:rPr lang="en-US" dirty="0"/>
              <a:t>is taking more than a few (reasonable) seconds</a:t>
            </a:r>
          </a:p>
          <a:p>
            <a:pPr marL="178775" lvl="1" indent="0">
              <a:spcAft>
                <a:spcPts val="600"/>
              </a:spcAft>
              <a:buNone/>
            </a:pPr>
            <a:r>
              <a:rPr lang="en-US" dirty="0"/>
              <a:t>Restart the Kernel!</a:t>
            </a:r>
          </a:p>
          <a:p>
            <a:pPr marL="464525" lvl="1" indent="-285750">
              <a:spcAft>
                <a:spcPts val="600"/>
              </a:spcAft>
              <a:buFont typeface="Symbol" panose="05050102010706020507" pitchFamily="18" charset="2"/>
              <a:buChar char="-"/>
            </a:pPr>
            <a:endParaRPr lang="en-US" dirty="0"/>
          </a:p>
          <a:p>
            <a:pPr>
              <a:spcAft>
                <a:spcPts val="600"/>
              </a:spcAft>
            </a:pPr>
            <a:endParaRPr lang="en-US" dirty="0"/>
          </a:p>
          <a:p>
            <a:pPr>
              <a:spcAft>
                <a:spcPts val="600"/>
              </a:spcAft>
            </a:pPr>
            <a:endParaRPr lang="en-US" dirty="0"/>
          </a:p>
        </p:txBody>
      </p:sp>
      <p:sp>
        <p:nvSpPr>
          <p:cNvPr id="5" name="Foliennummernplatzhalter 4">
            <a:extLst>
              <a:ext uri="{FF2B5EF4-FFF2-40B4-BE49-F238E27FC236}">
                <a16:creationId xmlns:a16="http://schemas.microsoft.com/office/drawing/2014/main" id="{E27CBF56-EB9C-DB97-0C29-9D196AA189F3}"/>
              </a:ext>
            </a:extLst>
          </p:cNvPr>
          <p:cNvSpPr>
            <a:spLocks noGrp="1"/>
          </p:cNvSpPr>
          <p:nvPr>
            <p:ph type="sldNum" sz="quarter" idx="16"/>
          </p:nvPr>
        </p:nvSpPr>
        <p:spPr>
          <a:xfrm>
            <a:off x="8571600" y="4767263"/>
            <a:ext cx="216000" cy="273844"/>
          </a:xfrm>
        </p:spPr>
        <p:txBody>
          <a:bodyPr anchor="t">
            <a:normAutofit/>
          </a:bodyPr>
          <a:lstStyle/>
          <a:p>
            <a:pPr>
              <a:spcAft>
                <a:spcPts val="600"/>
              </a:spcAft>
            </a:pPr>
            <a:fld id="{7559FC98-AF75-4A00-A03C-DF9FEBF6BCB9}" type="slidenum">
              <a:rPr lang="en-GB" smtClean="0"/>
              <a:pPr>
                <a:spcAft>
                  <a:spcPts val="600"/>
                </a:spcAft>
              </a:pPr>
              <a:t>14</a:t>
            </a:fld>
            <a:endParaRPr lang="en-GB"/>
          </a:p>
        </p:txBody>
      </p:sp>
      <p:sp>
        <p:nvSpPr>
          <p:cNvPr id="17" name="Text Placeholder 5">
            <a:extLst>
              <a:ext uri="{FF2B5EF4-FFF2-40B4-BE49-F238E27FC236}">
                <a16:creationId xmlns:a16="http://schemas.microsoft.com/office/drawing/2014/main" id="{D880B19F-5254-E435-3C34-BBB1CA3BAEE7}"/>
              </a:ext>
            </a:extLst>
          </p:cNvPr>
          <p:cNvSpPr>
            <a:spLocks noGrp="1"/>
          </p:cNvSpPr>
          <p:nvPr>
            <p:ph type="body" sz="quarter" idx="10"/>
          </p:nvPr>
        </p:nvSpPr>
        <p:spPr>
          <a:xfrm>
            <a:off x="359569" y="85788"/>
            <a:ext cx="8425656" cy="290450"/>
          </a:xfrm>
        </p:spPr>
        <p:txBody>
          <a:bodyPr/>
          <a:lstStyle/>
          <a:p>
            <a:endParaRPr lang="en-US" dirty="0"/>
          </a:p>
        </p:txBody>
      </p:sp>
      <p:pic>
        <p:nvPicPr>
          <p:cNvPr id="2" name="Picture 1">
            <a:extLst>
              <a:ext uri="{FF2B5EF4-FFF2-40B4-BE49-F238E27FC236}">
                <a16:creationId xmlns:a16="http://schemas.microsoft.com/office/drawing/2014/main" id="{19659B16-88DD-1CB4-E77F-0705B0ADF25B}"/>
              </a:ext>
            </a:extLst>
          </p:cNvPr>
          <p:cNvPicPr>
            <a:picLocks noChangeAspect="1"/>
          </p:cNvPicPr>
          <p:nvPr/>
        </p:nvPicPr>
        <p:blipFill>
          <a:blip r:embed="rId2"/>
          <a:stretch>
            <a:fillRect/>
          </a:stretch>
        </p:blipFill>
        <p:spPr>
          <a:xfrm>
            <a:off x="2138383" y="2136681"/>
            <a:ext cx="6354817" cy="2342768"/>
          </a:xfrm>
          <a:prstGeom prst="rect">
            <a:avLst/>
          </a:prstGeom>
        </p:spPr>
      </p:pic>
    </p:spTree>
    <p:extLst>
      <p:ext uri="{BB962C8B-B14F-4D97-AF65-F5344CB8AC3E}">
        <p14:creationId xmlns:p14="http://schemas.microsoft.com/office/powerpoint/2010/main" val="7136188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EA407A-0B5B-9B6F-C9D4-877962AE18C5}"/>
              </a:ext>
            </a:extLst>
          </p:cNvPr>
          <p:cNvSpPr>
            <a:spLocks noGrp="1"/>
          </p:cNvSpPr>
          <p:nvPr>
            <p:ph type="body" sz="quarter" idx="10"/>
          </p:nvPr>
        </p:nvSpPr>
        <p:spPr/>
        <p:txBody>
          <a:bodyPr/>
          <a:lstStyle/>
          <a:p>
            <a:r>
              <a:rPr lang="de-CH" dirty="0" err="1"/>
              <a:t>Exercise</a:t>
            </a:r>
            <a:r>
              <a:rPr lang="de-CH" dirty="0"/>
              <a:t> 1:</a:t>
            </a:r>
          </a:p>
        </p:txBody>
      </p:sp>
      <p:sp>
        <p:nvSpPr>
          <p:cNvPr id="3" name="Text Placeholder 2">
            <a:extLst>
              <a:ext uri="{FF2B5EF4-FFF2-40B4-BE49-F238E27FC236}">
                <a16:creationId xmlns:a16="http://schemas.microsoft.com/office/drawing/2014/main" id="{DB798E7F-D0FE-57B3-4521-9426C485AA37}"/>
              </a:ext>
            </a:extLst>
          </p:cNvPr>
          <p:cNvSpPr>
            <a:spLocks noGrp="1"/>
          </p:cNvSpPr>
          <p:nvPr>
            <p:ph type="body" sz="quarter" idx="11"/>
          </p:nvPr>
        </p:nvSpPr>
        <p:spPr>
          <a:xfrm>
            <a:off x="827999" y="3548063"/>
            <a:ext cx="7661093" cy="931862"/>
          </a:xfrm>
        </p:spPr>
        <p:txBody>
          <a:bodyPr/>
          <a:lstStyle/>
          <a:p>
            <a:r>
              <a:rPr lang="en-GB" sz="2800" i="1" dirty="0"/>
              <a:t>Let’s solve the exercise together…</a:t>
            </a:r>
          </a:p>
          <a:p>
            <a:r>
              <a:rPr lang="en-GB" sz="2800" i="1" dirty="0"/>
              <a:t>…to enable you to solve the assignment on your own!</a:t>
            </a:r>
          </a:p>
          <a:p>
            <a:endParaRPr lang="en-GB" sz="2800" i="1" dirty="0"/>
          </a:p>
        </p:txBody>
      </p:sp>
    </p:spTree>
    <p:extLst>
      <p:ext uri="{BB962C8B-B14F-4D97-AF65-F5344CB8AC3E}">
        <p14:creationId xmlns:p14="http://schemas.microsoft.com/office/powerpoint/2010/main" val="22994326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Short “summary” of Coding Python in 7 Slides</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a:xfrm>
            <a:off x="1548000" y="3001618"/>
            <a:ext cx="6444533" cy="1478308"/>
          </a:xfrm>
        </p:spPr>
        <p:txBody>
          <a:bodyPr>
            <a:normAutofit/>
          </a:bodyPr>
          <a:lstStyle/>
          <a:p>
            <a:pPr lvl="1">
              <a:lnSpc>
                <a:spcPct val="110000"/>
              </a:lnSpc>
            </a:pPr>
            <a:r>
              <a:rPr lang="en-US" sz="1600" dirty="0">
                <a:solidFill>
                  <a:srgbClr val="D9D9D9"/>
                </a:solidFill>
              </a:rPr>
              <a:t>This week we have some (very) quick start to be able to write some first program – in the next weeks we will take more time to properly introduce and extend some this week’s concepts.</a:t>
            </a:r>
          </a:p>
        </p:txBody>
      </p:sp>
    </p:spTree>
    <p:extLst>
      <p:ext uri="{BB962C8B-B14F-4D97-AF65-F5344CB8AC3E}">
        <p14:creationId xmlns:p14="http://schemas.microsoft.com/office/powerpoint/2010/main" val="1700766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C844-53FA-4800-844F-4FE428FF86F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29B9A38D-8242-4559-87E5-BFF64B525ED5}"/>
              </a:ext>
            </a:extLst>
          </p:cNvPr>
          <p:cNvSpPr>
            <a:spLocks noGrp="1"/>
          </p:cNvSpPr>
          <p:nvPr>
            <p:ph idx="1"/>
          </p:nvPr>
        </p:nvSpPr>
        <p:spPr>
          <a:xfrm>
            <a:off x="358775" y="1276350"/>
            <a:ext cx="5780328" cy="3203575"/>
          </a:xfrm>
        </p:spPr>
        <p:txBody>
          <a:bodyPr>
            <a:normAutofit fontScale="85000" lnSpcReduction="20000"/>
          </a:bodyPr>
          <a:lstStyle/>
          <a:p>
            <a:r>
              <a:rPr lang="en-US" dirty="0"/>
              <a:t>A Simple Calculator as your first computer program!</a:t>
            </a:r>
            <a:br>
              <a:rPr lang="en-US" dirty="0"/>
            </a:br>
            <a:endParaRPr lang="en-US" dirty="0"/>
          </a:p>
          <a:p>
            <a:pPr lvl="1"/>
            <a:r>
              <a:rPr lang="en-US" dirty="0"/>
              <a:t>You will learn how to assign values to variables and to do basic calculations</a:t>
            </a:r>
          </a:p>
          <a:p>
            <a:endParaRPr lang="en-US" dirty="0"/>
          </a:p>
          <a:p>
            <a:r>
              <a:rPr lang="en-US" dirty="0"/>
              <a:t>There are among others the following arithmetic operations in Python:</a:t>
            </a:r>
            <a:br>
              <a:rPr lang="en-US" dirty="0"/>
            </a:br>
            <a:endParaRPr lang="en-US" dirty="0"/>
          </a:p>
          <a:p>
            <a:pPr lvl="1"/>
            <a:r>
              <a:rPr lang="en-US" dirty="0"/>
              <a:t>Addition: +</a:t>
            </a:r>
          </a:p>
          <a:p>
            <a:pPr lvl="1"/>
            <a:r>
              <a:rPr lang="en-US" dirty="0"/>
              <a:t>Subtraction: -</a:t>
            </a:r>
          </a:p>
          <a:p>
            <a:pPr lvl="1"/>
            <a:r>
              <a:rPr lang="en-US" dirty="0"/>
              <a:t>Multiplication: *</a:t>
            </a:r>
          </a:p>
          <a:p>
            <a:pPr lvl="1"/>
            <a:r>
              <a:rPr lang="en-US" dirty="0"/>
              <a:t>Division: /</a:t>
            </a:r>
          </a:p>
          <a:p>
            <a:pPr lvl="1"/>
            <a:r>
              <a:rPr lang="en-US" dirty="0"/>
              <a:t>Power Function: **</a:t>
            </a:r>
          </a:p>
          <a:p>
            <a:pPr lvl="2"/>
            <a:r>
              <a:rPr lang="en-US" dirty="0"/>
              <a:t>Example: 3**2 = 9 same as 3^2 (often written like that in Excel)</a:t>
            </a:r>
          </a:p>
          <a:p>
            <a:pPr lvl="1"/>
            <a:r>
              <a:rPr lang="en-US" dirty="0"/>
              <a:t>Modulo Function: %</a:t>
            </a:r>
          </a:p>
          <a:p>
            <a:pPr lvl="2"/>
            <a:r>
              <a:rPr lang="en-US" dirty="0"/>
              <a:t>In computing, the modulo operation returns the remainder of a division, after one number is divided by another (called the modulus of the operation)</a:t>
            </a:r>
          </a:p>
          <a:p>
            <a:pPr lvl="2"/>
            <a:r>
              <a:rPr lang="en-US" dirty="0"/>
              <a:t>Example: 17 % 5 = 2 (15/5 = 3 </a:t>
            </a:r>
            <a:r>
              <a:rPr lang="en-US" dirty="0">
                <a:sym typeface="Wingdings" panose="05000000000000000000" pitchFamily="2" charset="2"/>
              </a:rPr>
              <a:t> the remainder up to 17 is 2)</a:t>
            </a:r>
          </a:p>
          <a:p>
            <a:pPr lvl="2"/>
            <a:r>
              <a:rPr lang="en-US" dirty="0">
                <a:sym typeface="Wingdings" panose="05000000000000000000" pitchFamily="2" charset="2"/>
              </a:rPr>
              <a:t>So, Modulo does integer divisions and returns the remainder</a:t>
            </a:r>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3669494B-756E-4AD7-88BC-6401ACC9D29B}"/>
              </a:ext>
            </a:extLst>
          </p:cNvPr>
          <p:cNvSpPr>
            <a:spLocks noGrp="1"/>
          </p:cNvSpPr>
          <p:nvPr>
            <p:ph type="sldNum" sz="quarter" idx="12"/>
          </p:nvPr>
        </p:nvSpPr>
        <p:spPr/>
        <p:txBody>
          <a:bodyPr/>
          <a:lstStyle/>
          <a:p>
            <a:fld id="{E5FDA4BF-9F52-4648-A04F-CE46871DE89F}" type="slidenum">
              <a:rPr lang="en-US"/>
              <a:pPr/>
              <a:t>17</a:t>
            </a:fld>
            <a:endParaRPr lang="en-US" dirty="0"/>
          </a:p>
        </p:txBody>
      </p:sp>
      <p:sp>
        <p:nvSpPr>
          <p:cNvPr id="11" name="Textplatzhalter 10">
            <a:extLst>
              <a:ext uri="{FF2B5EF4-FFF2-40B4-BE49-F238E27FC236}">
                <a16:creationId xmlns:a16="http://schemas.microsoft.com/office/drawing/2014/main" id="{A39BE07A-3C99-E770-B9DD-2B45B206D1F4}"/>
              </a:ext>
            </a:extLst>
          </p:cNvPr>
          <p:cNvSpPr>
            <a:spLocks noGrp="1"/>
          </p:cNvSpPr>
          <p:nvPr>
            <p:ph type="body" sz="quarter" idx="10"/>
          </p:nvPr>
        </p:nvSpPr>
        <p:spPr/>
        <p:txBody>
          <a:bodyPr/>
          <a:lstStyle/>
          <a:p>
            <a:endParaRPr lang="en-US"/>
          </a:p>
        </p:txBody>
      </p:sp>
      <p:pic>
        <p:nvPicPr>
          <p:cNvPr id="7" name="Grafik 6" descr="Ein Bild, das Text, Rechner, Elektronik, schwarz enthält.&#10;&#10;Automatisch generierte Beschreibung">
            <a:extLst>
              <a:ext uri="{FF2B5EF4-FFF2-40B4-BE49-F238E27FC236}">
                <a16:creationId xmlns:a16="http://schemas.microsoft.com/office/drawing/2014/main" id="{353939DE-932B-12CB-38B4-F4098574D0FA}"/>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592005" y="784754"/>
            <a:ext cx="2261717" cy="4085227"/>
          </a:xfrm>
          <a:prstGeom prst="rect">
            <a:avLst/>
          </a:prstGeom>
        </p:spPr>
      </p:pic>
    </p:spTree>
    <p:extLst>
      <p:ext uri="{BB962C8B-B14F-4D97-AF65-F5344CB8AC3E}">
        <p14:creationId xmlns:p14="http://schemas.microsoft.com/office/powerpoint/2010/main" val="31679242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456A-8FF1-4164-B0B6-A6091F6A194D}"/>
              </a:ext>
            </a:extLst>
          </p:cNvPr>
          <p:cNvSpPr>
            <a:spLocks noGrp="1"/>
          </p:cNvSpPr>
          <p:nvPr>
            <p:ph type="title"/>
          </p:nvPr>
        </p:nvSpPr>
        <p:spPr/>
        <p:txBody>
          <a:bodyPr/>
          <a:lstStyle/>
          <a:p>
            <a:r>
              <a:rPr lang="en-US" dirty="0"/>
              <a:t>Assigning a value to a variable</a:t>
            </a:r>
          </a:p>
        </p:txBody>
      </p:sp>
      <p:sp>
        <p:nvSpPr>
          <p:cNvPr id="3" name="Content Placeholder 2">
            <a:extLst>
              <a:ext uri="{FF2B5EF4-FFF2-40B4-BE49-F238E27FC236}">
                <a16:creationId xmlns:a16="http://schemas.microsoft.com/office/drawing/2014/main" id="{43424ED6-2BDF-4AD4-9B6D-CA230FAACBBD}"/>
              </a:ext>
            </a:extLst>
          </p:cNvPr>
          <p:cNvSpPr>
            <a:spLocks noGrp="1"/>
          </p:cNvSpPr>
          <p:nvPr>
            <p:ph idx="1"/>
          </p:nvPr>
        </p:nvSpPr>
        <p:spPr/>
        <p:txBody>
          <a:bodyPr/>
          <a:lstStyle/>
          <a:p>
            <a:r>
              <a:rPr lang="en-US" dirty="0"/>
              <a:t>The equal sign (=) is used to assign values to variables</a:t>
            </a:r>
          </a:p>
          <a:p>
            <a:endParaRPr lang="en-US" dirty="0"/>
          </a:p>
          <a:p>
            <a:r>
              <a:rPr lang="en-US" dirty="0">
                <a:latin typeface="Courier New" panose="02070309020205020404" pitchFamily="49" charset="0"/>
                <a:cs typeface="Courier New" panose="02070309020205020404" pitchFamily="49" charset="0"/>
              </a:rPr>
              <a:t>x = 5</a:t>
            </a:r>
          </a:p>
          <a:p>
            <a:r>
              <a:rPr lang="en-US" dirty="0">
                <a:latin typeface="Courier New" panose="02070309020205020404" pitchFamily="49" charset="0"/>
                <a:cs typeface="Courier New" panose="02070309020205020404" pitchFamily="49" charset="0"/>
              </a:rPr>
              <a:t>y = True</a:t>
            </a:r>
          </a:p>
          <a:p>
            <a:endParaRPr lang="en-US" dirty="0">
              <a:latin typeface="Courier New" panose="02070309020205020404" pitchFamily="49" charset="0"/>
              <a:cs typeface="Courier New" panose="02070309020205020404" pitchFamily="49" charset="0"/>
            </a:endParaRPr>
          </a:p>
          <a:p>
            <a:r>
              <a:rPr lang="en-US" dirty="0"/>
              <a:t>etc.</a:t>
            </a:r>
          </a:p>
        </p:txBody>
      </p:sp>
      <p:sp>
        <p:nvSpPr>
          <p:cNvPr id="4" name="Slide Number Placeholder 3">
            <a:extLst>
              <a:ext uri="{FF2B5EF4-FFF2-40B4-BE49-F238E27FC236}">
                <a16:creationId xmlns:a16="http://schemas.microsoft.com/office/drawing/2014/main" id="{D336C16C-9A9D-4995-BD64-AA815FD60689}"/>
              </a:ext>
            </a:extLst>
          </p:cNvPr>
          <p:cNvSpPr>
            <a:spLocks noGrp="1"/>
          </p:cNvSpPr>
          <p:nvPr>
            <p:ph type="sldNum" sz="quarter" idx="12"/>
          </p:nvPr>
        </p:nvSpPr>
        <p:spPr/>
        <p:txBody>
          <a:bodyPr/>
          <a:lstStyle/>
          <a:p>
            <a:fld id="{E5FDA4BF-9F52-4648-A04F-CE46871DE89F}" type="slidenum">
              <a:rPr lang="en-US" smtClean="0"/>
              <a:pPr/>
              <a:t>18</a:t>
            </a:fld>
            <a:endParaRPr lang="en-US"/>
          </a:p>
        </p:txBody>
      </p:sp>
      <p:pic>
        <p:nvPicPr>
          <p:cNvPr id="5" name="Grafik 4">
            <a:extLst>
              <a:ext uri="{FF2B5EF4-FFF2-40B4-BE49-F238E27FC236}">
                <a16:creationId xmlns:a16="http://schemas.microsoft.com/office/drawing/2014/main" id="{9CDB128C-405E-AAA1-1E63-D6D280504391}"/>
              </a:ext>
            </a:extLst>
          </p:cNvPr>
          <p:cNvPicPr>
            <a:picLocks noChangeAspect="1"/>
          </p:cNvPicPr>
          <p:nvPr/>
        </p:nvPicPr>
        <p:blipFill>
          <a:blip r:embed="rId2"/>
          <a:stretch>
            <a:fillRect/>
          </a:stretch>
        </p:blipFill>
        <p:spPr>
          <a:xfrm>
            <a:off x="6449297" y="735013"/>
            <a:ext cx="2335928" cy="2659633"/>
          </a:xfrm>
          <a:prstGeom prst="rect">
            <a:avLst/>
          </a:prstGeom>
        </p:spPr>
      </p:pic>
    </p:spTree>
    <p:extLst>
      <p:ext uri="{BB962C8B-B14F-4D97-AF65-F5344CB8AC3E}">
        <p14:creationId xmlns:p14="http://schemas.microsoft.com/office/powerpoint/2010/main" val="20783330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(1) </a:t>
            </a:r>
            <a:r>
              <a:rPr lang="en-US" dirty="0">
                <a:sym typeface="Wingdings" panose="05000000000000000000" pitchFamily="2" charset="2"/>
              </a:rPr>
              <a:t> </a:t>
            </a:r>
            <a:r>
              <a:rPr lang="en-US" dirty="0">
                <a:solidFill>
                  <a:srgbClr val="FF0000"/>
                </a:solidFill>
                <a:sym typeface="Wingdings" panose="05000000000000000000" pitchFamily="2" charset="2"/>
              </a:rPr>
              <a:t>next week</a:t>
            </a:r>
            <a:endParaRPr lang="en-US" dirty="0"/>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19</a:t>
            </a:fld>
            <a:endParaRPr lang="en-US"/>
          </a:p>
        </p:txBody>
      </p:sp>
      <p:pic>
        <p:nvPicPr>
          <p:cNvPr id="5" name="Grafik 4">
            <a:extLst>
              <a:ext uri="{FF2B5EF4-FFF2-40B4-BE49-F238E27FC236}">
                <a16:creationId xmlns:a16="http://schemas.microsoft.com/office/drawing/2014/main" id="{C710FA23-D292-2C2D-E808-A26776B0D522}"/>
              </a:ext>
            </a:extLst>
          </p:cNvPr>
          <p:cNvPicPr>
            <a:picLocks noChangeAspect="1"/>
          </p:cNvPicPr>
          <p:nvPr/>
        </p:nvPicPr>
        <p:blipFill rotWithShape="1">
          <a:blip r:embed="rId2"/>
          <a:srcRect t="28500"/>
          <a:stretch/>
        </p:blipFill>
        <p:spPr>
          <a:xfrm>
            <a:off x="5454876" y="1276350"/>
            <a:ext cx="3330349" cy="2410346"/>
          </a:xfrm>
          <a:prstGeom prst="rect">
            <a:avLst/>
          </a:prstGeom>
        </p:spPr>
      </p:pic>
    </p:spTree>
    <p:extLst>
      <p:ext uri="{BB962C8B-B14F-4D97-AF65-F5344CB8AC3E}">
        <p14:creationId xmlns:p14="http://schemas.microsoft.com/office/powerpoint/2010/main" val="1256946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17DB3436-ED48-75F7-EFC8-D81AEA02D09F}"/>
              </a:ext>
            </a:extLst>
          </p:cNvPr>
          <p:cNvSpPr>
            <a:spLocks noGrp="1"/>
          </p:cNvSpPr>
          <p:nvPr>
            <p:ph type="sldNum" sz="quarter" idx="16"/>
          </p:nvPr>
        </p:nvSpPr>
        <p:spPr/>
        <p:txBody>
          <a:bodyPr/>
          <a:lstStyle/>
          <a:p>
            <a:fld id="{7559FC98-AF75-4A00-A03C-DF9FEBF6BCB9}" type="slidenum">
              <a:rPr lang="en-GB" smtClean="0"/>
              <a:pPr/>
              <a:t>2</a:t>
            </a:fld>
            <a:endParaRPr lang="en-GB" dirty="0"/>
          </a:p>
        </p:txBody>
      </p:sp>
      <p:sp>
        <p:nvSpPr>
          <p:cNvPr id="4" name="Titel 3">
            <a:extLst>
              <a:ext uri="{FF2B5EF4-FFF2-40B4-BE49-F238E27FC236}">
                <a16:creationId xmlns:a16="http://schemas.microsoft.com/office/drawing/2014/main" id="{A7DF72C1-C663-3FA3-FACB-98369A161D17}"/>
              </a:ext>
            </a:extLst>
          </p:cNvPr>
          <p:cNvSpPr>
            <a:spLocks noGrp="1"/>
          </p:cNvSpPr>
          <p:nvPr>
            <p:ph type="title"/>
          </p:nvPr>
        </p:nvSpPr>
        <p:spPr/>
        <p:txBody>
          <a:bodyPr/>
          <a:lstStyle/>
          <a:p>
            <a:r>
              <a:rPr lang="en-US" dirty="0"/>
              <a:t>Today’s Menu</a:t>
            </a:r>
          </a:p>
        </p:txBody>
      </p:sp>
      <p:sp>
        <p:nvSpPr>
          <p:cNvPr id="2" name="Textplatzhalter 1">
            <a:extLst>
              <a:ext uri="{FF2B5EF4-FFF2-40B4-BE49-F238E27FC236}">
                <a16:creationId xmlns:a16="http://schemas.microsoft.com/office/drawing/2014/main" id="{38C104DD-55A5-D5D7-68B1-A81097757DA7}"/>
              </a:ext>
            </a:extLst>
          </p:cNvPr>
          <p:cNvSpPr>
            <a:spLocks noGrp="1"/>
          </p:cNvSpPr>
          <p:nvPr>
            <p:ph type="body" sz="quarter" idx="13"/>
          </p:nvPr>
        </p:nvSpPr>
        <p:spPr/>
        <p:txBody>
          <a:bodyPr/>
          <a:lstStyle/>
          <a:p>
            <a:r>
              <a:rPr lang="en-US" dirty="0"/>
              <a:t>Getting you a working Python / </a:t>
            </a:r>
            <a:r>
              <a:rPr lang="en-US" dirty="0" err="1"/>
              <a:t>Jupyter</a:t>
            </a:r>
            <a:r>
              <a:rPr lang="en-US" dirty="0"/>
              <a:t> Notebook environment</a:t>
            </a:r>
          </a:p>
          <a:p>
            <a:r>
              <a:rPr lang="en-US" dirty="0"/>
              <a:t>Summary of Lecture content</a:t>
            </a:r>
          </a:p>
          <a:p>
            <a:r>
              <a:rPr lang="en-US" dirty="0"/>
              <a:t>Enable you to find, download, (unzip), and load </a:t>
            </a:r>
            <a:r>
              <a:rPr lang="en-US" dirty="0" err="1"/>
              <a:t>Jupyter</a:t>
            </a:r>
            <a:r>
              <a:rPr lang="en-US" dirty="0"/>
              <a:t> Notebooks</a:t>
            </a:r>
          </a:p>
          <a:p>
            <a:r>
              <a:rPr lang="en-US" dirty="0"/>
              <a:t>Short summary of Coding Python in 7 Slides</a:t>
            </a:r>
          </a:p>
        </p:txBody>
      </p:sp>
    </p:spTree>
    <p:extLst>
      <p:ext uri="{BB962C8B-B14F-4D97-AF65-F5344CB8AC3E}">
        <p14:creationId xmlns:p14="http://schemas.microsoft.com/office/powerpoint/2010/main" val="29463323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(2) </a:t>
            </a:r>
            <a:r>
              <a:rPr lang="en-US" dirty="0">
                <a:sym typeface="Wingdings" panose="05000000000000000000" pitchFamily="2" charset="2"/>
              </a:rPr>
              <a:t> </a:t>
            </a:r>
            <a:r>
              <a:rPr lang="en-US" dirty="0">
                <a:solidFill>
                  <a:srgbClr val="FF0000"/>
                </a:solidFill>
                <a:sym typeface="Wingdings" panose="05000000000000000000" pitchFamily="2" charset="2"/>
              </a:rPr>
              <a:t>next week</a:t>
            </a:r>
            <a:endParaRPr lang="en-US" dirty="0"/>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num = 4</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20</a:t>
            </a:fld>
            <a:endParaRPr lang="en-US"/>
          </a:p>
        </p:txBody>
      </p:sp>
      <p:pic>
        <p:nvPicPr>
          <p:cNvPr id="5" name="Grafik 4">
            <a:extLst>
              <a:ext uri="{FF2B5EF4-FFF2-40B4-BE49-F238E27FC236}">
                <a16:creationId xmlns:a16="http://schemas.microsoft.com/office/drawing/2014/main" id="{72BE9AD9-BD8A-B0C6-9572-C43C2120F081}"/>
              </a:ext>
            </a:extLst>
          </p:cNvPr>
          <p:cNvPicPr>
            <a:picLocks noChangeAspect="1"/>
          </p:cNvPicPr>
          <p:nvPr/>
        </p:nvPicPr>
        <p:blipFill>
          <a:blip r:embed="rId2"/>
          <a:stretch>
            <a:fillRect/>
          </a:stretch>
        </p:blipFill>
        <p:spPr>
          <a:xfrm>
            <a:off x="5203767" y="1276350"/>
            <a:ext cx="3581458" cy="3294139"/>
          </a:xfrm>
          <a:prstGeom prst="rect">
            <a:avLst/>
          </a:prstGeom>
        </p:spPr>
      </p:pic>
      <p:pic>
        <p:nvPicPr>
          <p:cNvPr id="6" name="Grafik 5">
            <a:extLst>
              <a:ext uri="{FF2B5EF4-FFF2-40B4-BE49-F238E27FC236}">
                <a16:creationId xmlns:a16="http://schemas.microsoft.com/office/drawing/2014/main" id="{A0D6DE72-B453-B5A8-B07D-363340279E3B}"/>
              </a:ext>
            </a:extLst>
          </p:cNvPr>
          <p:cNvPicPr>
            <a:picLocks noChangeAspect="1"/>
          </p:cNvPicPr>
          <p:nvPr/>
        </p:nvPicPr>
        <p:blipFill>
          <a:blip r:embed="rId3"/>
          <a:stretch>
            <a:fillRect/>
          </a:stretch>
        </p:blipFill>
        <p:spPr>
          <a:xfrm>
            <a:off x="7254047" y="3803896"/>
            <a:ext cx="1179330" cy="1237211"/>
          </a:xfrm>
          <a:prstGeom prst="rect">
            <a:avLst/>
          </a:prstGeom>
        </p:spPr>
      </p:pic>
    </p:spTree>
    <p:extLst>
      <p:ext uri="{BB962C8B-B14F-4D97-AF65-F5344CB8AC3E}">
        <p14:creationId xmlns:p14="http://schemas.microsoft.com/office/powerpoint/2010/main" val="40973849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B082-B4EB-4A99-86FA-8D75323751F2}"/>
              </a:ext>
            </a:extLst>
          </p:cNvPr>
          <p:cNvSpPr>
            <a:spLocks noGrp="1"/>
          </p:cNvSpPr>
          <p:nvPr>
            <p:ph type="title"/>
          </p:nvPr>
        </p:nvSpPr>
        <p:spPr/>
        <p:txBody>
          <a:bodyPr/>
          <a:lstStyle/>
          <a:p>
            <a:r>
              <a:rPr lang="en-US" dirty="0"/>
              <a:t>Modulo and if-statements (3) </a:t>
            </a:r>
            <a:r>
              <a:rPr lang="en-US" dirty="0">
                <a:sym typeface="Wingdings" panose="05000000000000000000" pitchFamily="2" charset="2"/>
              </a:rPr>
              <a:t> </a:t>
            </a:r>
            <a:r>
              <a:rPr lang="en-US" dirty="0">
                <a:solidFill>
                  <a:srgbClr val="FF0000"/>
                </a:solidFill>
                <a:sym typeface="Wingdings" panose="05000000000000000000" pitchFamily="2" charset="2"/>
              </a:rPr>
              <a:t>next week</a:t>
            </a:r>
            <a:endParaRPr lang="en-US" dirty="0"/>
          </a:p>
        </p:txBody>
      </p:sp>
      <p:sp>
        <p:nvSpPr>
          <p:cNvPr id="3" name="Content Placeholder 2">
            <a:extLst>
              <a:ext uri="{FF2B5EF4-FFF2-40B4-BE49-F238E27FC236}">
                <a16:creationId xmlns:a16="http://schemas.microsoft.com/office/drawing/2014/main" id="{5E0AB737-CBE2-49DE-A6D9-D6FFA5E0576C}"/>
              </a:ext>
            </a:extLst>
          </p:cNvPr>
          <p:cNvSpPr>
            <a:spLocks noGrp="1"/>
          </p:cNvSpPr>
          <p:nvPr>
            <p:ph idx="1"/>
          </p:nvPr>
        </p:nvSpPr>
        <p:spPr/>
        <p:txBody>
          <a:bodyPr/>
          <a:lstStyle/>
          <a:p>
            <a:endParaRPr lang="en-US" dirty="0"/>
          </a:p>
          <a:p>
            <a:r>
              <a:rPr lang="en-US" dirty="0">
                <a:latin typeface="Courier New" panose="02070309020205020404" pitchFamily="49" charset="0"/>
                <a:cs typeface="Courier New" panose="02070309020205020404" pitchFamily="49" charset="0"/>
              </a:rPr>
              <a:t>num = 5</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if num % 2 == 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True</a:t>
            </a: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 = False</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latin typeface="Courier New" panose="02070309020205020404" pitchFamily="49" charset="0"/>
                <a:cs typeface="Courier New" panose="02070309020205020404" pitchFamily="49" charset="0"/>
              </a:rPr>
              <a:t>even_number</a:t>
            </a:r>
            <a:r>
              <a:rPr lang="en-US" dirty="0">
                <a:latin typeface="Courier New" panose="02070309020205020404" pitchFamily="49" charset="0"/>
                <a:cs typeface="Courier New" panose="02070309020205020404" pitchFamily="49" charset="0"/>
              </a:rPr>
              <a:t>)</a:t>
            </a:r>
          </a:p>
        </p:txBody>
      </p:sp>
      <p:sp>
        <p:nvSpPr>
          <p:cNvPr id="4" name="Slide Number Placeholder 3">
            <a:extLst>
              <a:ext uri="{FF2B5EF4-FFF2-40B4-BE49-F238E27FC236}">
                <a16:creationId xmlns:a16="http://schemas.microsoft.com/office/drawing/2014/main" id="{4E05916A-5BAE-4123-AA91-ED551D9C9F8B}"/>
              </a:ext>
            </a:extLst>
          </p:cNvPr>
          <p:cNvSpPr>
            <a:spLocks noGrp="1"/>
          </p:cNvSpPr>
          <p:nvPr>
            <p:ph type="sldNum" sz="quarter" idx="12"/>
          </p:nvPr>
        </p:nvSpPr>
        <p:spPr/>
        <p:txBody>
          <a:bodyPr/>
          <a:lstStyle/>
          <a:p>
            <a:fld id="{E5FDA4BF-9F52-4648-A04F-CE46871DE89F}" type="slidenum">
              <a:rPr lang="en-US" smtClean="0"/>
              <a:pPr/>
              <a:t>21</a:t>
            </a:fld>
            <a:endParaRPr lang="en-US"/>
          </a:p>
        </p:txBody>
      </p:sp>
      <p:pic>
        <p:nvPicPr>
          <p:cNvPr id="6" name="Grafik 5">
            <a:extLst>
              <a:ext uri="{FF2B5EF4-FFF2-40B4-BE49-F238E27FC236}">
                <a16:creationId xmlns:a16="http://schemas.microsoft.com/office/drawing/2014/main" id="{69FB032E-74E0-808F-1609-93417CD8E3AC}"/>
              </a:ext>
            </a:extLst>
          </p:cNvPr>
          <p:cNvPicPr>
            <a:picLocks noChangeAspect="1"/>
          </p:cNvPicPr>
          <p:nvPr/>
        </p:nvPicPr>
        <p:blipFill>
          <a:blip r:embed="rId2"/>
          <a:stretch>
            <a:fillRect/>
          </a:stretch>
        </p:blipFill>
        <p:spPr>
          <a:xfrm>
            <a:off x="5313050" y="1276350"/>
            <a:ext cx="3472176" cy="3203574"/>
          </a:xfrm>
          <a:prstGeom prst="rect">
            <a:avLst/>
          </a:prstGeom>
        </p:spPr>
      </p:pic>
      <p:pic>
        <p:nvPicPr>
          <p:cNvPr id="7" name="Grafik 6">
            <a:extLst>
              <a:ext uri="{FF2B5EF4-FFF2-40B4-BE49-F238E27FC236}">
                <a16:creationId xmlns:a16="http://schemas.microsoft.com/office/drawing/2014/main" id="{705BB66F-51A9-67DA-5315-F13F56483B96}"/>
              </a:ext>
            </a:extLst>
          </p:cNvPr>
          <p:cNvPicPr>
            <a:picLocks noChangeAspect="1"/>
          </p:cNvPicPr>
          <p:nvPr/>
        </p:nvPicPr>
        <p:blipFill>
          <a:blip r:embed="rId3"/>
          <a:stretch>
            <a:fillRect/>
          </a:stretch>
        </p:blipFill>
        <p:spPr>
          <a:xfrm>
            <a:off x="7178116" y="3734970"/>
            <a:ext cx="1193261" cy="1306137"/>
          </a:xfrm>
          <a:prstGeom prst="rect">
            <a:avLst/>
          </a:prstGeom>
        </p:spPr>
      </p:pic>
    </p:spTree>
    <p:extLst>
      <p:ext uri="{BB962C8B-B14F-4D97-AF65-F5344CB8AC3E}">
        <p14:creationId xmlns:p14="http://schemas.microsoft.com/office/powerpoint/2010/main" val="21544309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16DE5-16C7-46BC-9A07-F2E4099DED56}"/>
              </a:ext>
            </a:extLst>
          </p:cNvPr>
          <p:cNvSpPr>
            <a:spLocks noGrp="1"/>
          </p:cNvSpPr>
          <p:nvPr>
            <p:ph type="title"/>
          </p:nvPr>
        </p:nvSpPr>
        <p:spPr/>
        <p:txBody>
          <a:bodyPr/>
          <a:lstStyle/>
          <a:p>
            <a:r>
              <a:rPr lang="en-US" dirty="0"/>
              <a:t>Functions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6498F447-A2CB-459E-9001-15E6D0525E11}"/>
              </a:ext>
            </a:extLst>
          </p:cNvPr>
          <p:cNvSpPr>
            <a:spLocks noGrp="1"/>
          </p:cNvSpPr>
          <p:nvPr>
            <p:ph idx="1"/>
          </p:nvPr>
        </p:nvSpPr>
        <p:spPr>
          <a:xfrm>
            <a:off x="358775" y="1276350"/>
            <a:ext cx="5385320" cy="3203575"/>
          </a:xfrm>
        </p:spPr>
        <p:txBody>
          <a:bodyPr>
            <a:normAutofit/>
          </a:bodyPr>
          <a:lstStyle/>
          <a:p>
            <a:r>
              <a:rPr lang="en-US" dirty="0"/>
              <a:t>A function is a block of code that only runs when it is called by its </a:t>
            </a:r>
            <a:r>
              <a:rPr lang="en-US" dirty="0">
                <a:solidFill>
                  <a:schemeClr val="accent3"/>
                </a:solidFill>
              </a:rPr>
              <a:t>function name</a:t>
            </a:r>
          </a:p>
          <a:p>
            <a:r>
              <a:rPr lang="en-US" dirty="0"/>
              <a:t>You can pass data, known as </a:t>
            </a:r>
            <a:r>
              <a:rPr lang="en-US" dirty="0">
                <a:solidFill>
                  <a:schemeClr val="accent4"/>
                </a:solidFill>
              </a:rPr>
              <a:t>parameters</a:t>
            </a:r>
            <a:r>
              <a:rPr lang="en-US" dirty="0"/>
              <a:t>, into a function.</a:t>
            </a:r>
          </a:p>
          <a:p>
            <a:r>
              <a:rPr lang="en-US" dirty="0"/>
              <a:t>A function can </a:t>
            </a:r>
            <a:r>
              <a:rPr lang="en-US" dirty="0">
                <a:solidFill>
                  <a:schemeClr val="accent1"/>
                </a:solidFill>
              </a:rPr>
              <a:t>return data </a:t>
            </a:r>
            <a:r>
              <a:rPr lang="en-US" dirty="0"/>
              <a:t>as a result.</a:t>
            </a:r>
          </a:p>
          <a:p>
            <a:pPr marL="0" indent="0"/>
            <a:endParaRPr lang="en-US" dirty="0"/>
          </a:p>
          <a:p>
            <a:r>
              <a:rPr lang="en-US" dirty="0">
                <a:latin typeface="Courier New" panose="02070309020205020404" pitchFamily="49" charset="0"/>
                <a:cs typeface="Courier New" panose="02070309020205020404" pitchFamily="49" charset="0"/>
              </a:rPr>
              <a:t>def </a:t>
            </a:r>
            <a:r>
              <a:rPr lang="en-US" dirty="0" err="1">
                <a:solidFill>
                  <a:schemeClr val="accent3"/>
                </a:solidFill>
                <a:latin typeface="Courier New" panose="02070309020205020404" pitchFamily="49" charset="0"/>
                <a:cs typeface="Courier New" panose="02070309020205020404" pitchFamily="49" charset="0"/>
              </a:rPr>
              <a:t>my_function</a:t>
            </a:r>
            <a:r>
              <a:rPr lang="en-US" dirty="0">
                <a:latin typeface="Courier New" panose="02070309020205020404" pitchFamily="49" charset="0"/>
                <a:cs typeface="Courier New" panose="02070309020205020404" pitchFamily="49" charset="0"/>
              </a:rPr>
              <a:t>(</a:t>
            </a:r>
            <a:r>
              <a:rPr lang="en-US" dirty="0">
                <a:solidFill>
                  <a:schemeClr val="accent4"/>
                </a:solidFill>
                <a:latin typeface="Courier New" panose="02070309020205020404" pitchFamily="49" charset="0"/>
                <a:cs typeface="Courier New" panose="02070309020205020404" pitchFamily="49" charset="0"/>
              </a:rPr>
              <a:t>number</a:t>
            </a:r>
            <a:r>
              <a:rPr lang="en-US" dirty="0">
                <a:latin typeface="Courier New" panose="02070309020205020404" pitchFamily="49" charset="0"/>
                <a:cs typeface="Courier New" panose="02070309020205020404" pitchFamily="49" charset="0"/>
              </a:rPr>
              <a:t>):</a:t>
            </a:r>
          </a:p>
          <a:p>
            <a:pPr marL="0" indent="0"/>
            <a:r>
              <a:rPr lang="en-US" dirty="0">
                <a:latin typeface="Courier New" panose="02070309020205020404" pitchFamily="49" charset="0"/>
                <a:cs typeface="Courier New" panose="02070309020205020404" pitchFamily="49" charset="0"/>
              </a:rPr>
              <a:t>	x = 5</a:t>
            </a:r>
          </a:p>
          <a:p>
            <a:pPr marL="0" indent="0"/>
            <a:r>
              <a:rPr lang="en-US" dirty="0">
                <a:latin typeface="Courier New" panose="02070309020205020404" pitchFamily="49" charset="0"/>
                <a:cs typeface="Courier New" panose="02070309020205020404" pitchFamily="49" charset="0"/>
              </a:rPr>
              <a:t>	y = 3</a:t>
            </a:r>
          </a:p>
          <a:p>
            <a:pPr marL="0" indent="0"/>
            <a:r>
              <a:rPr lang="en-US" dirty="0">
                <a:latin typeface="Courier New" panose="02070309020205020404" pitchFamily="49" charset="0"/>
                <a:cs typeface="Courier New" panose="02070309020205020404" pitchFamily="49" charset="0"/>
              </a:rPr>
              <a:t>	z = x + y + number</a:t>
            </a:r>
          </a:p>
          <a:p>
            <a:pPr marL="0" indent="0"/>
            <a:r>
              <a:rPr lang="en-US" dirty="0">
                <a:solidFill>
                  <a:schemeClr val="accent6"/>
                </a:solidFill>
                <a:latin typeface="Courier New" panose="02070309020205020404" pitchFamily="49" charset="0"/>
                <a:cs typeface="Courier New" panose="02070309020205020404" pitchFamily="49" charset="0"/>
              </a:rPr>
              <a:t>	return z</a:t>
            </a:r>
          </a:p>
          <a:p>
            <a:pPr marL="0" indent="0"/>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print(</a:t>
            </a:r>
            <a:r>
              <a:rPr lang="en-US" dirty="0" err="1">
                <a:solidFill>
                  <a:schemeClr val="accent3"/>
                </a:solidFill>
                <a:latin typeface="Courier New" panose="02070309020205020404" pitchFamily="49" charset="0"/>
                <a:cs typeface="Courier New" panose="02070309020205020404" pitchFamily="49" charset="0"/>
              </a:rPr>
              <a:t>my_function</a:t>
            </a:r>
            <a:r>
              <a:rPr lang="en-US" dirty="0">
                <a:latin typeface="Courier New" panose="02070309020205020404" pitchFamily="49" charset="0"/>
                <a:cs typeface="Courier New" panose="02070309020205020404" pitchFamily="49" charset="0"/>
              </a:rPr>
              <a:t>(</a:t>
            </a:r>
            <a:r>
              <a:rPr lang="en-US" dirty="0">
                <a:solidFill>
                  <a:schemeClr val="accent4"/>
                </a:solidFill>
                <a:latin typeface="Courier New" panose="02070309020205020404" pitchFamily="49" charset="0"/>
                <a:cs typeface="Courier New" panose="02070309020205020404" pitchFamily="49" charset="0"/>
              </a:rPr>
              <a:t>2</a:t>
            </a:r>
            <a:r>
              <a:rPr lang="en-US" dirty="0">
                <a:latin typeface="Courier New" panose="02070309020205020404" pitchFamily="49" charset="0"/>
                <a:cs typeface="Courier New" panose="02070309020205020404" pitchFamily="49" charset="0"/>
              </a:rPr>
              <a:t>))    # this is the function call </a:t>
            </a:r>
          </a:p>
          <a:p>
            <a:endParaRPr lang="en-US" dirty="0"/>
          </a:p>
          <a:p>
            <a:endParaRPr lang="en-US" dirty="0"/>
          </a:p>
          <a:p>
            <a:endParaRPr lang="en-US" dirty="0"/>
          </a:p>
          <a:p>
            <a:pPr marL="0" indent="0"/>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49C5A542-1E63-473B-A589-121627DC904E}"/>
              </a:ext>
            </a:extLst>
          </p:cNvPr>
          <p:cNvSpPr>
            <a:spLocks noGrp="1"/>
          </p:cNvSpPr>
          <p:nvPr>
            <p:ph type="sldNum" sz="quarter" idx="12"/>
          </p:nvPr>
        </p:nvSpPr>
        <p:spPr/>
        <p:txBody>
          <a:bodyPr/>
          <a:lstStyle/>
          <a:p>
            <a:fld id="{E5FDA4BF-9F52-4648-A04F-CE46871DE89F}" type="slidenum">
              <a:rPr lang="en-US" smtClean="0"/>
              <a:t>22</a:t>
            </a:fld>
            <a:endParaRPr lang="en-US"/>
          </a:p>
        </p:txBody>
      </p:sp>
      <p:pic>
        <p:nvPicPr>
          <p:cNvPr id="5" name="Grafik 4">
            <a:extLst>
              <a:ext uri="{FF2B5EF4-FFF2-40B4-BE49-F238E27FC236}">
                <a16:creationId xmlns:a16="http://schemas.microsoft.com/office/drawing/2014/main" id="{EF627AEB-682A-4A18-4C69-9FDB5CFC4BE0}"/>
              </a:ext>
            </a:extLst>
          </p:cNvPr>
          <p:cNvPicPr>
            <a:picLocks noChangeAspect="1"/>
          </p:cNvPicPr>
          <p:nvPr/>
        </p:nvPicPr>
        <p:blipFill>
          <a:blip r:embed="rId2"/>
          <a:stretch>
            <a:fillRect/>
          </a:stretch>
        </p:blipFill>
        <p:spPr>
          <a:xfrm>
            <a:off x="6118167" y="1273238"/>
            <a:ext cx="2667058" cy="3183859"/>
          </a:xfrm>
          <a:prstGeom prst="rect">
            <a:avLst/>
          </a:prstGeom>
        </p:spPr>
      </p:pic>
      <p:pic>
        <p:nvPicPr>
          <p:cNvPr id="6" name="Grafik 5">
            <a:extLst>
              <a:ext uri="{FF2B5EF4-FFF2-40B4-BE49-F238E27FC236}">
                <a16:creationId xmlns:a16="http://schemas.microsoft.com/office/drawing/2014/main" id="{6CC1F008-2B9E-B2E4-B896-1BA92098F7D1}"/>
              </a:ext>
            </a:extLst>
          </p:cNvPr>
          <p:cNvPicPr>
            <a:picLocks noChangeAspect="1"/>
          </p:cNvPicPr>
          <p:nvPr/>
        </p:nvPicPr>
        <p:blipFill>
          <a:blip r:embed="rId3"/>
          <a:stretch>
            <a:fillRect/>
          </a:stretch>
        </p:blipFill>
        <p:spPr>
          <a:xfrm>
            <a:off x="7563706" y="3498736"/>
            <a:ext cx="1006767" cy="1113444"/>
          </a:xfrm>
          <a:prstGeom prst="rect">
            <a:avLst/>
          </a:prstGeom>
        </p:spPr>
      </p:pic>
    </p:spTree>
    <p:extLst>
      <p:ext uri="{BB962C8B-B14F-4D97-AF65-F5344CB8AC3E}">
        <p14:creationId xmlns:p14="http://schemas.microsoft.com/office/powerpoint/2010/main" val="20384741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7D96D-66B8-41BC-B879-E1D0BD669620}"/>
              </a:ext>
            </a:extLst>
          </p:cNvPr>
          <p:cNvSpPr>
            <a:spLocks noGrp="1"/>
          </p:cNvSpPr>
          <p:nvPr>
            <p:ph type="title"/>
          </p:nvPr>
        </p:nvSpPr>
        <p:spPr/>
        <p:txBody>
          <a:bodyPr/>
          <a:lstStyle/>
          <a:p>
            <a:r>
              <a:rPr lang="en-US" dirty="0"/>
              <a:t>Python data types </a:t>
            </a:r>
            <a:r>
              <a:rPr lang="en-US" dirty="0">
                <a:sym typeface="Wingdings" panose="05000000000000000000" pitchFamily="2" charset="2"/>
              </a:rPr>
              <a:t> </a:t>
            </a:r>
            <a:r>
              <a:rPr lang="en-US" dirty="0">
                <a:solidFill>
                  <a:srgbClr val="FF0000"/>
                </a:solidFill>
                <a:sym typeface="Wingdings" panose="05000000000000000000" pitchFamily="2" charset="2"/>
              </a:rPr>
              <a:t>next weeks</a:t>
            </a:r>
            <a:endParaRPr lang="en-US" dirty="0"/>
          </a:p>
        </p:txBody>
      </p:sp>
      <p:sp>
        <p:nvSpPr>
          <p:cNvPr id="3" name="Content Placeholder 2">
            <a:extLst>
              <a:ext uri="{FF2B5EF4-FFF2-40B4-BE49-F238E27FC236}">
                <a16:creationId xmlns:a16="http://schemas.microsoft.com/office/drawing/2014/main" id="{06399AC7-7FC2-43B8-8381-1D8BD2A049B2}"/>
              </a:ext>
            </a:extLst>
          </p:cNvPr>
          <p:cNvSpPr>
            <a:spLocks noGrp="1"/>
          </p:cNvSpPr>
          <p:nvPr>
            <p:ph idx="1"/>
          </p:nvPr>
        </p:nvSpPr>
        <p:spPr/>
        <p:txBody>
          <a:bodyPr>
            <a:normAutofit fontScale="77500" lnSpcReduction="20000"/>
          </a:bodyPr>
          <a:lstStyle/>
          <a:p>
            <a:r>
              <a:rPr lang="en-US" dirty="0"/>
              <a:t>Python has five standard data types:</a:t>
            </a:r>
            <a:br>
              <a:rPr lang="en-US" dirty="0"/>
            </a:br>
            <a:endParaRPr lang="en-US" dirty="0"/>
          </a:p>
          <a:p>
            <a:pPr lvl="1"/>
            <a:r>
              <a:rPr lang="en-US" dirty="0"/>
              <a:t>Numbers</a:t>
            </a:r>
          </a:p>
          <a:p>
            <a:pPr lvl="1"/>
            <a:r>
              <a:rPr lang="en-US" dirty="0"/>
              <a:t>Sequences (Strings, Lists, Tuples)</a:t>
            </a:r>
          </a:p>
          <a:p>
            <a:pPr lvl="1"/>
            <a:r>
              <a:rPr lang="en-US" dirty="0"/>
              <a:t>Dictionaries</a:t>
            </a:r>
          </a:p>
          <a:p>
            <a:pPr lvl="1"/>
            <a:r>
              <a:rPr lang="en-US" dirty="0"/>
              <a:t>Sets</a:t>
            </a:r>
          </a:p>
          <a:p>
            <a:pPr lvl="1"/>
            <a:r>
              <a:rPr lang="en-US" dirty="0"/>
              <a:t>Boolean</a:t>
            </a:r>
          </a:p>
          <a:p>
            <a:endParaRPr lang="en-US" dirty="0"/>
          </a:p>
          <a:p>
            <a:r>
              <a:rPr lang="en-US" dirty="0"/>
              <a:t>Python sets the variable type based on the value that is assigned to it. Unlike more other languages, python will change the variable type if the variable value is set to another value. </a:t>
            </a:r>
            <a:br>
              <a:rPr lang="en-US" dirty="0"/>
            </a:br>
            <a:br>
              <a:rPr lang="en-US" dirty="0"/>
            </a:br>
            <a:r>
              <a:rPr lang="en-US" dirty="0"/>
              <a:t>For example:</a:t>
            </a:r>
            <a:br>
              <a:rPr lang="en-US" dirty="0"/>
            </a:br>
            <a:endParaRPr lang="en-US" dirty="0"/>
          </a:p>
          <a:p>
            <a:pPr marL="179387" lvl="1" indent="0">
              <a:buNone/>
            </a:pPr>
            <a:r>
              <a:rPr lang="en-US" dirty="0">
                <a:latin typeface="Courier New" panose="02070309020205020404" pitchFamily="49" charset="0"/>
                <a:cs typeface="Courier New" panose="02070309020205020404" pitchFamily="49" charset="0"/>
              </a:rPr>
              <a:t>var = 123     		# this will create a variable with type integer</a:t>
            </a:r>
          </a:p>
          <a:p>
            <a:pPr marL="179387" lvl="1" indent="0">
              <a:buNone/>
            </a:pPr>
            <a:r>
              <a:rPr lang="en-US" dirty="0">
                <a:latin typeface="Courier New" panose="02070309020205020404" pitchFamily="49" charset="0"/>
                <a:cs typeface="Courier New" panose="02070309020205020404" pitchFamily="49" charset="0"/>
              </a:rPr>
              <a:t>var = ‘john’  		# the “var” variable has now as type string</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pPr marL="179387" lvl="1" indent="0">
              <a:buNone/>
            </a:pPr>
            <a:r>
              <a:rPr lang="en-US" dirty="0">
                <a:latin typeface="Courier New" panose="02070309020205020404" pitchFamily="49" charset="0"/>
                <a:cs typeface="Courier New" panose="02070309020205020404" pitchFamily="49" charset="0"/>
              </a:rPr>
              <a:t>type(var) 		</a:t>
            </a:r>
            <a:r>
              <a:rPr lang="en-US" dirty="0">
                <a:latin typeface="Courier New" panose="02070309020205020404" pitchFamily="49" charset="0"/>
                <a:cs typeface="Courier New" panose="02070309020205020404" pitchFamily="49" charset="0"/>
                <a:sym typeface="Wingdings" panose="05000000000000000000" pitchFamily="2" charset="2"/>
              </a:rPr>
              <a:t># returns the data type of the “var” variable</a:t>
            </a:r>
          </a:p>
          <a:p>
            <a:pPr marL="179387" lvl="1" indent="0">
              <a:buNone/>
            </a:pPr>
            <a:r>
              <a:rPr lang="en-US" dirty="0">
                <a:latin typeface="Courier New" panose="02070309020205020404" pitchFamily="49" charset="0"/>
                <a:cs typeface="Courier New" panose="02070309020205020404" pitchFamily="49" charset="0"/>
                <a:sym typeface="Wingdings" panose="05000000000000000000" pitchFamily="2" charset="2"/>
              </a:rPr>
              <a:t>var_2 = ‘5’</a:t>
            </a:r>
            <a:br>
              <a:rPr lang="en-US" dirty="0">
                <a:latin typeface="Courier New" panose="02070309020205020404" pitchFamily="49" charset="0"/>
                <a:cs typeface="Courier New" panose="02070309020205020404" pitchFamily="49" charset="0"/>
                <a:sym typeface="Wingdings" panose="05000000000000000000" pitchFamily="2" charset="2"/>
              </a:rPr>
            </a:br>
            <a:endParaRPr lang="en-US" dirty="0">
              <a:latin typeface="Courier New" panose="02070309020205020404" pitchFamily="49" charset="0"/>
              <a:cs typeface="Courier New" panose="02070309020205020404" pitchFamily="49" charset="0"/>
              <a:sym typeface="Wingdings" panose="05000000000000000000" pitchFamily="2" charset="2"/>
            </a:endParaRPr>
          </a:p>
          <a:p>
            <a:pPr marL="179387" lvl="1" indent="0">
              <a:buNone/>
            </a:pPr>
            <a:r>
              <a:rPr lang="en-US" dirty="0">
                <a:latin typeface="Courier New" panose="02070309020205020404" pitchFamily="49" charset="0"/>
                <a:cs typeface="Courier New" panose="02070309020205020404" pitchFamily="49" charset="0"/>
                <a:sym typeface="Wingdings" panose="05000000000000000000" pitchFamily="2" charset="2"/>
              </a:rPr>
              <a:t>var_2 = int(var_2)	# changes the string variable var_2 to an integer variable (if possible)</a:t>
            </a:r>
          </a:p>
        </p:txBody>
      </p:sp>
      <p:sp>
        <p:nvSpPr>
          <p:cNvPr id="4" name="Slide Number Placeholder 3">
            <a:extLst>
              <a:ext uri="{FF2B5EF4-FFF2-40B4-BE49-F238E27FC236}">
                <a16:creationId xmlns:a16="http://schemas.microsoft.com/office/drawing/2014/main" id="{254DB7EB-F005-4D8E-BF28-520CB853F892}"/>
              </a:ext>
            </a:extLst>
          </p:cNvPr>
          <p:cNvSpPr>
            <a:spLocks noGrp="1"/>
          </p:cNvSpPr>
          <p:nvPr>
            <p:ph type="sldNum" sz="quarter" idx="12"/>
          </p:nvPr>
        </p:nvSpPr>
        <p:spPr/>
        <p:txBody>
          <a:bodyPr/>
          <a:lstStyle/>
          <a:p>
            <a:fld id="{E5FDA4BF-9F52-4648-A04F-CE46871DE89F}" type="slidenum">
              <a:rPr lang="en-US" smtClean="0"/>
              <a:pPr/>
              <a:t>23</a:t>
            </a:fld>
            <a:endParaRPr lang="en-US"/>
          </a:p>
        </p:txBody>
      </p:sp>
      <p:sp>
        <p:nvSpPr>
          <p:cNvPr id="10" name="TextBox 9">
            <a:extLst>
              <a:ext uri="{FF2B5EF4-FFF2-40B4-BE49-F238E27FC236}">
                <a16:creationId xmlns:a16="http://schemas.microsoft.com/office/drawing/2014/main" id="{50BE4BEE-E8BB-4C2B-BD49-563606247809}"/>
              </a:ext>
            </a:extLst>
          </p:cNvPr>
          <p:cNvSpPr txBox="1"/>
          <p:nvPr/>
        </p:nvSpPr>
        <p:spPr>
          <a:xfrm>
            <a:off x="3540606" y="1405175"/>
            <a:ext cx="3330211" cy="432875"/>
          </a:xfrm>
          <a:prstGeom prst="rect">
            <a:avLst/>
          </a:prstGeom>
          <a:noFill/>
        </p:spPr>
        <p:txBody>
          <a:bodyPr wrap="square" rtlCol="0">
            <a:spAutoFit/>
          </a:bodyPr>
          <a:lstStyle/>
          <a:p>
            <a:endParaRPr lang="en-US" sz="1013" dirty="0"/>
          </a:p>
          <a:p>
            <a:r>
              <a:rPr lang="en-US" sz="1200" dirty="0"/>
              <a:t>Numbers</a:t>
            </a:r>
            <a:endParaRPr lang="en-US" sz="1500" dirty="0"/>
          </a:p>
        </p:txBody>
      </p:sp>
      <p:sp>
        <p:nvSpPr>
          <p:cNvPr id="11" name="Left Brace 10">
            <a:extLst>
              <a:ext uri="{FF2B5EF4-FFF2-40B4-BE49-F238E27FC236}">
                <a16:creationId xmlns:a16="http://schemas.microsoft.com/office/drawing/2014/main" id="{E3578070-FBED-4418-ADE1-6EECE8EA8F43}"/>
              </a:ext>
            </a:extLst>
          </p:cNvPr>
          <p:cNvSpPr/>
          <p:nvPr/>
        </p:nvSpPr>
        <p:spPr>
          <a:xfrm>
            <a:off x="4392844" y="1310491"/>
            <a:ext cx="358311" cy="869292"/>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sz="1013"/>
          </a:p>
        </p:txBody>
      </p:sp>
      <p:sp>
        <p:nvSpPr>
          <p:cNvPr id="12" name="TextBox 11">
            <a:extLst>
              <a:ext uri="{FF2B5EF4-FFF2-40B4-BE49-F238E27FC236}">
                <a16:creationId xmlns:a16="http://schemas.microsoft.com/office/drawing/2014/main" id="{3B872E05-FA33-4504-9A01-EDA57B591D55}"/>
              </a:ext>
            </a:extLst>
          </p:cNvPr>
          <p:cNvSpPr txBox="1"/>
          <p:nvPr/>
        </p:nvSpPr>
        <p:spPr>
          <a:xfrm>
            <a:off x="6711594" y="1268016"/>
            <a:ext cx="2562118" cy="248209"/>
          </a:xfrm>
          <a:prstGeom prst="rect">
            <a:avLst/>
          </a:prstGeom>
          <a:noFill/>
        </p:spPr>
        <p:txBody>
          <a:bodyPr wrap="square" rtlCol="0">
            <a:spAutoFit/>
          </a:bodyPr>
          <a:lstStyle/>
          <a:p>
            <a:endParaRPr lang="en-US" sz="1013" dirty="0"/>
          </a:p>
        </p:txBody>
      </p:sp>
      <p:graphicFrame>
        <p:nvGraphicFramePr>
          <p:cNvPr id="13" name="Table 12">
            <a:extLst>
              <a:ext uri="{FF2B5EF4-FFF2-40B4-BE49-F238E27FC236}">
                <a16:creationId xmlns:a16="http://schemas.microsoft.com/office/drawing/2014/main" id="{937E7659-C1A6-46EF-A7D1-2E6FF683B1B3}"/>
              </a:ext>
            </a:extLst>
          </p:cNvPr>
          <p:cNvGraphicFramePr>
            <a:graphicFrameLocks noGrp="1"/>
          </p:cNvGraphicFramePr>
          <p:nvPr>
            <p:extLst>
              <p:ext uri="{D42A27DB-BD31-4B8C-83A1-F6EECF244321}">
                <p14:modId xmlns:p14="http://schemas.microsoft.com/office/powerpoint/2010/main" val="100181594"/>
              </p:ext>
            </p:extLst>
          </p:nvPr>
        </p:nvGraphicFramePr>
        <p:xfrm>
          <a:off x="4827330" y="1310491"/>
          <a:ext cx="3925664" cy="869292"/>
        </p:xfrm>
        <a:graphic>
          <a:graphicData uri="http://schemas.openxmlformats.org/drawingml/2006/table">
            <a:tbl>
              <a:tblPr/>
              <a:tblGrid>
                <a:gridCol w="864929">
                  <a:extLst>
                    <a:ext uri="{9D8B030D-6E8A-4147-A177-3AD203B41FA5}">
                      <a16:colId xmlns:a16="http://schemas.microsoft.com/office/drawing/2014/main" val="3786223898"/>
                    </a:ext>
                  </a:extLst>
                </a:gridCol>
                <a:gridCol w="1028735">
                  <a:extLst>
                    <a:ext uri="{9D8B030D-6E8A-4147-A177-3AD203B41FA5}">
                      <a16:colId xmlns:a16="http://schemas.microsoft.com/office/drawing/2014/main" val="1012896841"/>
                    </a:ext>
                  </a:extLst>
                </a:gridCol>
                <a:gridCol w="2032000">
                  <a:extLst>
                    <a:ext uri="{9D8B030D-6E8A-4147-A177-3AD203B41FA5}">
                      <a16:colId xmlns:a16="http://schemas.microsoft.com/office/drawing/2014/main" val="442203750"/>
                    </a:ext>
                  </a:extLst>
                </a:gridCol>
              </a:tblGrid>
              <a:tr h="434646">
                <a:tc>
                  <a:txBody>
                    <a:bodyPr/>
                    <a:lstStyle/>
                    <a:p>
                      <a:pPr algn="l"/>
                      <a:r>
                        <a:rPr lang="en-US" sz="1200" dirty="0">
                          <a:effectLst/>
                          <a:latin typeface="Courier New" panose="02070309020205020404" pitchFamily="49" charset="0"/>
                          <a:cs typeface="Courier New" panose="02070309020205020404" pitchFamily="49" charset="0"/>
                        </a:rPr>
                        <a:t>int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dirty="0">
                          <a:effectLst/>
                          <a:latin typeface="Courier New" panose="02070309020205020404" pitchFamily="49" charset="0"/>
                          <a:cs typeface="Courier New" panose="02070309020205020404" pitchFamily="49" charset="0"/>
                        </a:rPr>
                        <a:t>a = 10</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dirty="0">
                          <a:effectLst/>
                        </a:rPr>
                        <a:t>Integer (whole number)</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2240367"/>
                  </a:ext>
                </a:extLst>
              </a:tr>
              <a:tr h="434646">
                <a:tc>
                  <a:txBody>
                    <a:bodyPr/>
                    <a:lstStyle/>
                    <a:p>
                      <a:pPr algn="l"/>
                      <a:r>
                        <a:rPr lang="en-US" sz="1200" dirty="0">
                          <a:effectLst/>
                          <a:latin typeface="Courier New" panose="02070309020205020404" pitchFamily="49" charset="0"/>
                          <a:cs typeface="Courier New" panose="02070309020205020404" pitchFamily="49" charset="0"/>
                        </a:rPr>
                        <a:t>float</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200" dirty="0">
                          <a:effectLst/>
                          <a:latin typeface="Courier New" panose="02070309020205020404" pitchFamily="49" charset="0"/>
                          <a:cs typeface="Courier New" panose="02070309020205020404" pitchFamily="49" charset="0"/>
                        </a:rPr>
                        <a:t>a = 45.67</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r>
                        <a:rPr lang="en-US" sz="1100" dirty="0">
                          <a:effectLst/>
                        </a:rPr>
                        <a:t>(.) Floating point real values</a:t>
                      </a:r>
                    </a:p>
                  </a:txBody>
                  <a:tcPr marL="36000" marR="36000" marT="36000" marB="360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739675190"/>
                  </a:ext>
                </a:extLst>
              </a:tr>
            </a:tbl>
          </a:graphicData>
        </a:graphic>
      </p:graphicFrame>
    </p:spTree>
    <p:extLst>
      <p:ext uri="{BB962C8B-B14F-4D97-AF65-F5344CB8AC3E}">
        <p14:creationId xmlns:p14="http://schemas.microsoft.com/office/powerpoint/2010/main" val="4039428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475F9-F527-44B3-959B-23E3D91074EE}"/>
              </a:ext>
            </a:extLst>
          </p:cNvPr>
          <p:cNvSpPr>
            <a:spLocks noGrp="1"/>
          </p:cNvSpPr>
          <p:nvPr>
            <p:ph type="title"/>
          </p:nvPr>
        </p:nvSpPr>
        <p:spPr/>
        <p:txBody>
          <a:bodyPr/>
          <a:lstStyle/>
          <a:p>
            <a:r>
              <a:rPr lang="en-US" dirty="0"/>
              <a:t>Helpful web pages</a:t>
            </a:r>
          </a:p>
        </p:txBody>
      </p:sp>
      <p:sp>
        <p:nvSpPr>
          <p:cNvPr id="3" name="Content Placeholder 2">
            <a:extLst>
              <a:ext uri="{FF2B5EF4-FFF2-40B4-BE49-F238E27FC236}">
                <a16:creationId xmlns:a16="http://schemas.microsoft.com/office/drawing/2014/main" id="{FD924DAF-B844-4EB6-8875-C3F376C77B0E}"/>
              </a:ext>
            </a:extLst>
          </p:cNvPr>
          <p:cNvSpPr>
            <a:spLocks noGrp="1"/>
          </p:cNvSpPr>
          <p:nvPr>
            <p:ph idx="1"/>
          </p:nvPr>
        </p:nvSpPr>
        <p:spPr/>
        <p:txBody>
          <a:bodyPr/>
          <a:lstStyle/>
          <a:p>
            <a:pPr>
              <a:lnSpc>
                <a:spcPct val="150000"/>
              </a:lnSpc>
            </a:pPr>
            <a:r>
              <a:rPr lang="en-US" dirty="0">
                <a:hlinkClick r:id="" action="ppaction://noaction"/>
              </a:rPr>
              <a:t>https://stackoverflow.com/</a:t>
            </a:r>
          </a:p>
          <a:p>
            <a:pPr>
              <a:lnSpc>
                <a:spcPct val="150000"/>
              </a:lnSpc>
            </a:pPr>
            <a:r>
              <a:rPr lang="en-US" dirty="0">
                <a:hlinkClick r:id="" action="ppaction://noaction"/>
              </a:rPr>
              <a:t>https://www.w3schools.com/python/</a:t>
            </a:r>
            <a:endParaRPr lang="en-US" dirty="0"/>
          </a:p>
          <a:p>
            <a:pPr>
              <a:lnSpc>
                <a:spcPct val="150000"/>
              </a:lnSpc>
            </a:pPr>
            <a:r>
              <a:rPr lang="en-US" dirty="0">
                <a:hlinkClick r:id="rId2"/>
              </a:rPr>
              <a:t>https://www.programiz.com/python-programming</a:t>
            </a:r>
            <a:endParaRPr lang="en-US" dirty="0"/>
          </a:p>
          <a:p>
            <a:pPr>
              <a:lnSpc>
                <a:spcPct val="150000"/>
              </a:lnSpc>
            </a:pPr>
            <a:r>
              <a:rPr lang="en-US" dirty="0">
                <a:hlinkClick r:id="rId3"/>
              </a:rPr>
              <a:t>https://www.google.ch/?hl=de</a:t>
            </a:r>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AB93F51A-86B3-4F7C-954C-89C6E921743F}"/>
              </a:ext>
            </a:extLst>
          </p:cNvPr>
          <p:cNvSpPr>
            <a:spLocks noGrp="1"/>
          </p:cNvSpPr>
          <p:nvPr>
            <p:ph type="sldNum" sz="quarter" idx="12"/>
          </p:nvPr>
        </p:nvSpPr>
        <p:spPr/>
        <p:txBody>
          <a:bodyPr/>
          <a:lstStyle/>
          <a:p>
            <a:fld id="{E5FDA4BF-9F52-4648-A04F-CE46871DE89F}" type="slidenum">
              <a:rPr lang="en-US" smtClean="0"/>
              <a:t>24</a:t>
            </a:fld>
            <a:endParaRPr lang="en-US"/>
          </a:p>
        </p:txBody>
      </p:sp>
    </p:spTree>
    <p:extLst>
      <p:ext uri="{BB962C8B-B14F-4D97-AF65-F5344CB8AC3E}">
        <p14:creationId xmlns:p14="http://schemas.microsoft.com/office/powerpoint/2010/main" val="33326345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el 14">
            <a:extLst>
              <a:ext uri="{FF2B5EF4-FFF2-40B4-BE49-F238E27FC236}">
                <a16:creationId xmlns:a16="http://schemas.microsoft.com/office/drawing/2014/main" id="{60191505-0B0C-4A0A-B64A-55E5D7A2534E}"/>
              </a:ext>
            </a:extLst>
          </p:cNvPr>
          <p:cNvSpPr>
            <a:spLocks noGrp="1"/>
          </p:cNvSpPr>
          <p:nvPr>
            <p:ph type="title"/>
          </p:nvPr>
        </p:nvSpPr>
        <p:spPr/>
        <p:txBody>
          <a:bodyPr/>
          <a:lstStyle/>
          <a:p>
            <a:endParaRPr lang="de-DE"/>
          </a:p>
        </p:txBody>
      </p:sp>
      <p:sp>
        <p:nvSpPr>
          <p:cNvPr id="16" name="Inhaltsplatzhalter 15">
            <a:extLst>
              <a:ext uri="{FF2B5EF4-FFF2-40B4-BE49-F238E27FC236}">
                <a16:creationId xmlns:a16="http://schemas.microsoft.com/office/drawing/2014/main" id="{909CA527-9C4E-4704-9579-AA53445EF11F}"/>
              </a:ext>
            </a:extLst>
          </p:cNvPr>
          <p:cNvSpPr>
            <a:spLocks noGrp="1"/>
          </p:cNvSpPr>
          <p:nvPr>
            <p:ph sz="quarter" idx="13"/>
          </p:nvPr>
        </p:nvSpPr>
        <p:spPr/>
        <p:txBody>
          <a:bodyPr/>
          <a:lstStyle/>
          <a:p>
            <a:pPr marL="0" indent="0"/>
            <a:endParaRPr lang="de-DE" dirty="0">
              <a:cs typeface="Arial" pitchFamily="34" charset="0"/>
            </a:endParaRPr>
          </a:p>
          <a:p>
            <a:pPr marL="0" indent="0"/>
            <a:r>
              <a:rPr lang="de-DE" dirty="0">
                <a:cs typeface="Arial" pitchFamily="34" charset="0"/>
              </a:rPr>
              <a:t>Dominik Buchegger</a:t>
            </a:r>
          </a:p>
          <a:p>
            <a:pPr marL="0" indent="0"/>
            <a:r>
              <a:rPr lang="de-DE" b="0" dirty="0">
                <a:hlinkClick r:id="rId3"/>
              </a:rPr>
              <a:t>dominik.buchegger@student.unisg.ch</a:t>
            </a:r>
            <a:r>
              <a:rPr lang="de-DE" b="0" dirty="0"/>
              <a:t> </a:t>
            </a:r>
            <a:endParaRPr lang="de-DE" dirty="0"/>
          </a:p>
        </p:txBody>
      </p:sp>
    </p:spTree>
    <p:extLst>
      <p:ext uri="{BB962C8B-B14F-4D97-AF65-F5344CB8AC3E}">
        <p14:creationId xmlns:p14="http://schemas.microsoft.com/office/powerpoint/2010/main" val="214564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Python/</a:t>
            </a:r>
            <a:r>
              <a:rPr lang="en-US" dirty="0" err="1"/>
              <a:t>Jupyter</a:t>
            </a:r>
            <a:r>
              <a:rPr lang="en-US" dirty="0"/>
              <a:t> Notebooks</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60905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87C1A1F6-5D7F-4BFB-A04B-597A0EF62E06}"/>
              </a:ext>
            </a:extLst>
          </p:cNvPr>
          <p:cNvSpPr>
            <a:spLocks noGrp="1"/>
          </p:cNvSpPr>
          <p:nvPr>
            <p:ph type="title"/>
          </p:nvPr>
        </p:nvSpPr>
        <p:spPr/>
        <p:txBody>
          <a:bodyPr/>
          <a:lstStyle/>
          <a:p>
            <a:r>
              <a:rPr lang="en-US" dirty="0"/>
              <a:t>On your machine or in the cloud</a:t>
            </a:r>
          </a:p>
        </p:txBody>
      </p:sp>
      <p:sp>
        <p:nvSpPr>
          <p:cNvPr id="8" name="Inhaltsplatzhalter 7">
            <a:extLst>
              <a:ext uri="{FF2B5EF4-FFF2-40B4-BE49-F238E27FC236}">
                <a16:creationId xmlns:a16="http://schemas.microsoft.com/office/drawing/2014/main" id="{0E109B5B-0881-4119-3393-F14A644D42D6}"/>
              </a:ext>
            </a:extLst>
          </p:cNvPr>
          <p:cNvSpPr>
            <a:spLocks noGrp="1"/>
          </p:cNvSpPr>
          <p:nvPr>
            <p:ph sz="half" idx="1"/>
          </p:nvPr>
        </p:nvSpPr>
        <p:spPr>
          <a:ln w="19050">
            <a:solidFill>
              <a:srgbClr val="FF0000"/>
            </a:solidFill>
          </a:ln>
        </p:spPr>
        <p:txBody>
          <a:bodyPr lIns="90000" tIns="198000" rIns="54000" bIns="54000"/>
          <a:lstStyle/>
          <a:p>
            <a:r>
              <a:rPr lang="en-US" dirty="0"/>
              <a:t>Anaconda is an easy to install and easy to use Python distribution that comes with everything we need.</a:t>
            </a:r>
          </a:p>
          <a:p>
            <a:endParaRPr lang="en-US" dirty="0"/>
          </a:p>
          <a:p>
            <a:r>
              <a:rPr lang="en-US" dirty="0"/>
              <a:t>Download </a:t>
            </a:r>
            <a:r>
              <a:rPr lang="en-US" dirty="0">
                <a:hlinkClick r:id="rId2"/>
              </a:rPr>
              <a:t>https://www.anaconda.com/products/distribution</a:t>
            </a:r>
            <a:r>
              <a:rPr lang="en-US" dirty="0"/>
              <a:t> </a:t>
            </a:r>
          </a:p>
          <a:p>
            <a:endParaRPr lang="en-US" dirty="0"/>
          </a:p>
          <a:p>
            <a:r>
              <a:rPr lang="en-US" dirty="0"/>
              <a:t>Install</a:t>
            </a:r>
          </a:p>
          <a:p>
            <a:r>
              <a:rPr lang="en-US" dirty="0"/>
              <a:t>	 </a:t>
            </a:r>
            <a:r>
              <a:rPr lang="en-US" dirty="0">
                <a:hlinkClick r:id="rId3"/>
              </a:rPr>
              <a:t>https://web.microsoftstream.com/video/50227410-18db-452c-ae1a-6949b27bcfe1</a:t>
            </a:r>
            <a:r>
              <a:rPr lang="en-US" dirty="0"/>
              <a:t> </a:t>
            </a:r>
          </a:p>
          <a:p>
            <a:endParaRPr lang="en-US" dirty="0"/>
          </a:p>
          <a:p>
            <a:r>
              <a:rPr lang="en-US" dirty="0"/>
              <a:t>Run</a:t>
            </a:r>
          </a:p>
          <a:p>
            <a:r>
              <a:rPr lang="en-US" dirty="0"/>
              <a:t>	</a:t>
            </a:r>
          </a:p>
        </p:txBody>
      </p:sp>
      <p:sp>
        <p:nvSpPr>
          <p:cNvPr id="9" name="Inhaltsplatzhalter 8">
            <a:extLst>
              <a:ext uri="{FF2B5EF4-FFF2-40B4-BE49-F238E27FC236}">
                <a16:creationId xmlns:a16="http://schemas.microsoft.com/office/drawing/2014/main" id="{A8DF8E72-FEE6-B2A9-AF75-39EE400DC63F}"/>
              </a:ext>
            </a:extLst>
          </p:cNvPr>
          <p:cNvSpPr>
            <a:spLocks noGrp="1"/>
          </p:cNvSpPr>
          <p:nvPr>
            <p:ph sz="half" idx="2"/>
          </p:nvPr>
        </p:nvSpPr>
        <p:spPr/>
        <p:txBody>
          <a:bodyPr lIns="90000" tIns="198000" rIns="54000" bIns="54000"/>
          <a:lstStyle/>
          <a:p>
            <a:r>
              <a:rPr lang="en-US" dirty="0"/>
              <a:t>You typically need a Google account </a:t>
            </a:r>
          </a:p>
          <a:p>
            <a:endParaRPr lang="en-US" dirty="0"/>
          </a:p>
          <a:p>
            <a:r>
              <a:rPr lang="en-US" dirty="0"/>
              <a:t>Find </a:t>
            </a:r>
            <a:r>
              <a:rPr lang="en-US" dirty="0">
                <a:hlinkClick r:id="rId4"/>
              </a:rPr>
              <a:t>https://colab.research.google.com/</a:t>
            </a:r>
            <a:r>
              <a:rPr lang="en-US" dirty="0"/>
              <a:t> </a:t>
            </a:r>
          </a:p>
          <a:p>
            <a:endParaRPr lang="en-US" dirty="0"/>
          </a:p>
          <a:p>
            <a:r>
              <a:rPr lang="en-US" dirty="0"/>
              <a:t>Upload your notebook</a:t>
            </a:r>
          </a:p>
          <a:p>
            <a:endParaRPr lang="en-US" dirty="0"/>
          </a:p>
          <a:p>
            <a:r>
              <a:rPr lang="en-US" dirty="0"/>
              <a:t>Run</a:t>
            </a:r>
          </a:p>
        </p:txBody>
      </p:sp>
      <p:sp>
        <p:nvSpPr>
          <p:cNvPr id="10" name="Textplatzhalter 9">
            <a:extLst>
              <a:ext uri="{FF2B5EF4-FFF2-40B4-BE49-F238E27FC236}">
                <a16:creationId xmlns:a16="http://schemas.microsoft.com/office/drawing/2014/main" id="{928697EE-6436-B596-7F15-32B21257BEF3}"/>
              </a:ext>
            </a:extLst>
          </p:cNvPr>
          <p:cNvSpPr>
            <a:spLocks noGrp="1"/>
          </p:cNvSpPr>
          <p:nvPr>
            <p:ph type="body" sz="quarter" idx="10"/>
          </p:nvPr>
        </p:nvSpPr>
        <p:spPr/>
        <p:txBody>
          <a:bodyPr/>
          <a:lstStyle/>
          <a:p>
            <a:r>
              <a:rPr lang="en-US" dirty="0"/>
              <a:t>While there are many more options, we support two ways of running Python/</a:t>
            </a:r>
            <a:r>
              <a:rPr lang="en-US" dirty="0" err="1"/>
              <a:t>Jupyter</a:t>
            </a:r>
            <a:r>
              <a:rPr lang="en-US" dirty="0"/>
              <a:t> Notebooks</a:t>
            </a:r>
          </a:p>
        </p:txBody>
      </p:sp>
      <p:sp>
        <p:nvSpPr>
          <p:cNvPr id="11" name="Textplatzhalter 10">
            <a:extLst>
              <a:ext uri="{FF2B5EF4-FFF2-40B4-BE49-F238E27FC236}">
                <a16:creationId xmlns:a16="http://schemas.microsoft.com/office/drawing/2014/main" id="{308AFFDD-8EAB-EB4B-50AF-7FA3D183DFBF}"/>
              </a:ext>
            </a:extLst>
          </p:cNvPr>
          <p:cNvSpPr>
            <a:spLocks noGrp="1"/>
          </p:cNvSpPr>
          <p:nvPr>
            <p:ph type="body" sz="quarter" idx="18"/>
          </p:nvPr>
        </p:nvSpPr>
        <p:spPr>
          <a:xfrm>
            <a:off x="412000" y="1054194"/>
            <a:ext cx="2500011" cy="430887"/>
          </a:xfrm>
        </p:spPr>
        <p:txBody>
          <a:bodyPr/>
          <a:lstStyle/>
          <a:p>
            <a:r>
              <a:rPr lang="en-US" dirty="0"/>
              <a:t>On your machine: Anaconda</a:t>
            </a:r>
          </a:p>
        </p:txBody>
      </p:sp>
      <p:sp>
        <p:nvSpPr>
          <p:cNvPr id="12" name="Textplatzhalter 11">
            <a:extLst>
              <a:ext uri="{FF2B5EF4-FFF2-40B4-BE49-F238E27FC236}">
                <a16:creationId xmlns:a16="http://schemas.microsoft.com/office/drawing/2014/main" id="{4623CE09-D813-978C-0BBD-278454AF5007}"/>
              </a:ext>
            </a:extLst>
          </p:cNvPr>
          <p:cNvSpPr>
            <a:spLocks noGrp="1"/>
          </p:cNvSpPr>
          <p:nvPr>
            <p:ph type="body" sz="quarter" idx="19"/>
          </p:nvPr>
        </p:nvSpPr>
        <p:spPr>
          <a:xfrm>
            <a:off x="4712834" y="1054194"/>
            <a:ext cx="2328046" cy="430887"/>
          </a:xfrm>
        </p:spPr>
        <p:txBody>
          <a:bodyPr/>
          <a:lstStyle/>
          <a:p>
            <a:r>
              <a:rPr lang="en-US" dirty="0"/>
              <a:t>In the cloud: Google </a:t>
            </a:r>
            <a:r>
              <a:rPr lang="en-US" dirty="0" err="1"/>
              <a:t>Colab</a:t>
            </a:r>
            <a:endParaRPr lang="en-US" dirty="0"/>
          </a:p>
        </p:txBody>
      </p:sp>
      <p:pic>
        <p:nvPicPr>
          <p:cNvPr id="14" name="Grafik 13">
            <a:extLst>
              <a:ext uri="{FF2B5EF4-FFF2-40B4-BE49-F238E27FC236}">
                <a16:creationId xmlns:a16="http://schemas.microsoft.com/office/drawing/2014/main" id="{AEC1404D-00AE-71C5-361F-FF30A31BBD86}"/>
              </a:ext>
            </a:extLst>
          </p:cNvPr>
          <p:cNvPicPr>
            <a:picLocks noChangeAspect="1"/>
          </p:cNvPicPr>
          <p:nvPr/>
        </p:nvPicPr>
        <p:blipFill>
          <a:blip r:embed="rId5"/>
          <a:stretch>
            <a:fillRect/>
          </a:stretch>
        </p:blipFill>
        <p:spPr>
          <a:xfrm>
            <a:off x="865665" y="3606502"/>
            <a:ext cx="1412443" cy="768784"/>
          </a:xfrm>
          <a:prstGeom prst="rect">
            <a:avLst/>
          </a:prstGeom>
          <a:ln w="9525" cap="flat" cmpd="sng" algn="ctr">
            <a:solidFill>
              <a:srgbClr val="D9D9D9"/>
            </a:solidFill>
            <a:prstDash val="solid"/>
            <a:round/>
            <a:headEnd type="none" w="med" len="med"/>
            <a:tailEnd type="none" w="med" len="med"/>
          </a:ln>
        </p:spPr>
      </p:pic>
      <p:pic>
        <p:nvPicPr>
          <p:cNvPr id="16" name="Grafik 15">
            <a:extLst>
              <a:ext uri="{FF2B5EF4-FFF2-40B4-BE49-F238E27FC236}">
                <a16:creationId xmlns:a16="http://schemas.microsoft.com/office/drawing/2014/main" id="{FD23FE13-9230-1780-19C2-F982067995EE}"/>
              </a:ext>
            </a:extLst>
          </p:cNvPr>
          <p:cNvPicPr>
            <a:picLocks noChangeAspect="1"/>
          </p:cNvPicPr>
          <p:nvPr/>
        </p:nvPicPr>
        <p:blipFill>
          <a:blip r:embed="rId6"/>
          <a:stretch>
            <a:fillRect/>
          </a:stretch>
        </p:blipFill>
        <p:spPr>
          <a:xfrm>
            <a:off x="2556804" y="3606502"/>
            <a:ext cx="1491176" cy="768784"/>
          </a:xfrm>
          <a:prstGeom prst="rect">
            <a:avLst/>
          </a:prstGeom>
          <a:ln w="9525" cap="flat" cmpd="sng" algn="ctr">
            <a:solidFill>
              <a:srgbClr val="D9D9D9"/>
            </a:solidFill>
            <a:prstDash val="solid"/>
            <a:round/>
            <a:headEnd type="none" w="med" len="med"/>
            <a:tailEnd type="none" w="med" len="med"/>
          </a:ln>
        </p:spPr>
      </p:pic>
      <p:pic>
        <p:nvPicPr>
          <p:cNvPr id="18" name="Grafik 17">
            <a:extLst>
              <a:ext uri="{FF2B5EF4-FFF2-40B4-BE49-F238E27FC236}">
                <a16:creationId xmlns:a16="http://schemas.microsoft.com/office/drawing/2014/main" id="{635DB8F5-5119-0388-63F2-487F770A5FA0}"/>
              </a:ext>
            </a:extLst>
          </p:cNvPr>
          <p:cNvPicPr>
            <a:picLocks noChangeAspect="1"/>
          </p:cNvPicPr>
          <p:nvPr/>
        </p:nvPicPr>
        <p:blipFill>
          <a:blip r:embed="rId7"/>
          <a:stretch>
            <a:fillRect/>
          </a:stretch>
        </p:blipFill>
        <p:spPr>
          <a:xfrm>
            <a:off x="5109775" y="2878137"/>
            <a:ext cx="2264898" cy="1495539"/>
          </a:xfrm>
          <a:prstGeom prst="rect">
            <a:avLst/>
          </a:prstGeom>
          <a:ln w="9525" cap="flat" cmpd="sng" algn="ctr">
            <a:solidFill>
              <a:srgbClr val="D9D9D9"/>
            </a:solidFill>
            <a:prstDash val="solid"/>
            <a:round/>
            <a:headEnd type="none" w="med" len="med"/>
            <a:tailEnd type="none" w="med" len="med"/>
          </a:ln>
        </p:spPr>
      </p:pic>
      <p:sp>
        <p:nvSpPr>
          <p:cNvPr id="19" name="Foliennummernplatzhalter 2">
            <a:extLst>
              <a:ext uri="{FF2B5EF4-FFF2-40B4-BE49-F238E27FC236}">
                <a16:creationId xmlns:a16="http://schemas.microsoft.com/office/drawing/2014/main" id="{53BBFFC2-4A5E-BAAD-F048-0AC62DC89DFC}"/>
              </a:ext>
            </a:extLst>
          </p:cNvPr>
          <p:cNvSpPr>
            <a:spLocks noGrp="1"/>
          </p:cNvSpPr>
          <p:nvPr>
            <p:ph type="sldNum" sz="quarter" idx="16"/>
          </p:nvPr>
        </p:nvSpPr>
        <p:spPr>
          <a:xfrm>
            <a:off x="8571600" y="4767263"/>
            <a:ext cx="216000" cy="273844"/>
          </a:xfrm>
        </p:spPr>
        <p:txBody>
          <a:bodyPr/>
          <a:lstStyle/>
          <a:p>
            <a:fld id="{7559FC98-AF75-4A00-A03C-DF9FEBF6BCB9}" type="slidenum">
              <a:rPr lang="en-GB" smtClean="0"/>
              <a:pPr/>
              <a:t>4</a:t>
            </a:fld>
            <a:endParaRPr lang="en-GB" dirty="0"/>
          </a:p>
        </p:txBody>
      </p:sp>
      <p:pic>
        <p:nvPicPr>
          <p:cNvPr id="2" name="Picture 1">
            <a:extLst>
              <a:ext uri="{FF2B5EF4-FFF2-40B4-BE49-F238E27FC236}">
                <a16:creationId xmlns:a16="http://schemas.microsoft.com/office/drawing/2014/main" id="{45A2907A-E26C-ABCF-D9F5-5B2B0A0B4D76}"/>
              </a:ext>
            </a:extLst>
          </p:cNvPr>
          <p:cNvPicPr>
            <a:picLocks noChangeAspect="1"/>
          </p:cNvPicPr>
          <p:nvPr/>
        </p:nvPicPr>
        <p:blipFill rotWithShape="1">
          <a:blip r:embed="rId8"/>
          <a:srcRect l="6716"/>
          <a:stretch/>
        </p:blipFill>
        <p:spPr>
          <a:xfrm>
            <a:off x="683396" y="3930245"/>
            <a:ext cx="1722919" cy="211400"/>
          </a:xfrm>
          <a:prstGeom prst="rect">
            <a:avLst/>
          </a:prstGeom>
        </p:spPr>
      </p:pic>
      <p:pic>
        <p:nvPicPr>
          <p:cNvPr id="3" name="Picture 2">
            <a:extLst>
              <a:ext uri="{FF2B5EF4-FFF2-40B4-BE49-F238E27FC236}">
                <a16:creationId xmlns:a16="http://schemas.microsoft.com/office/drawing/2014/main" id="{84CA64EC-3EF1-1D33-4F9D-90C09CCCBF4E}"/>
              </a:ext>
            </a:extLst>
          </p:cNvPr>
          <p:cNvPicPr>
            <a:picLocks noChangeAspect="1"/>
          </p:cNvPicPr>
          <p:nvPr/>
        </p:nvPicPr>
        <p:blipFill rotWithShape="1">
          <a:blip r:embed="rId9"/>
          <a:srcRect l="34219" t="14559" r="34473" b="46264"/>
          <a:stretch/>
        </p:blipFill>
        <p:spPr>
          <a:xfrm>
            <a:off x="3004496" y="3647223"/>
            <a:ext cx="610061" cy="692249"/>
          </a:xfrm>
          <a:prstGeom prst="rect">
            <a:avLst/>
          </a:prstGeom>
        </p:spPr>
      </p:pic>
    </p:spTree>
    <p:extLst>
      <p:ext uri="{BB962C8B-B14F-4D97-AF65-F5344CB8AC3E}">
        <p14:creationId xmlns:p14="http://schemas.microsoft.com/office/powerpoint/2010/main" val="30263301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A032125E-17FD-5DAD-6186-96B5D3493F4D}"/>
              </a:ext>
            </a:extLst>
          </p:cNvPr>
          <p:cNvSpPr>
            <a:spLocks noGrp="1"/>
          </p:cNvSpPr>
          <p:nvPr>
            <p:ph type="title"/>
          </p:nvPr>
        </p:nvSpPr>
        <p:spPr>
          <a:xfrm>
            <a:off x="358775" y="376238"/>
            <a:ext cx="8426450" cy="609662"/>
          </a:xfrm>
        </p:spPr>
        <p:txBody>
          <a:bodyPr anchor="t">
            <a:normAutofit/>
          </a:bodyPr>
          <a:lstStyle/>
          <a:p>
            <a:r>
              <a:rPr lang="en-US" dirty="0"/>
              <a:t>Python / </a:t>
            </a:r>
            <a:r>
              <a:rPr lang="en-US" dirty="0" err="1"/>
              <a:t>Jupyter</a:t>
            </a:r>
            <a:r>
              <a:rPr lang="en-US" dirty="0"/>
              <a:t> Notebook</a:t>
            </a:r>
          </a:p>
        </p:txBody>
      </p:sp>
      <p:pic>
        <p:nvPicPr>
          <p:cNvPr id="12" name="Picture 13">
            <a:extLst>
              <a:ext uri="{FF2B5EF4-FFF2-40B4-BE49-F238E27FC236}">
                <a16:creationId xmlns:a16="http://schemas.microsoft.com/office/drawing/2014/main" id="{55C846E1-5276-C104-490A-6469B243C7DE}"/>
              </a:ext>
            </a:extLst>
          </p:cNvPr>
          <p:cNvPicPr>
            <a:picLocks noChangeAspect="1"/>
          </p:cNvPicPr>
          <p:nvPr/>
        </p:nvPicPr>
        <p:blipFill rotWithShape="1">
          <a:blip r:embed="rId2"/>
          <a:srcRect t="4723" r="2" b="1"/>
          <a:stretch/>
        </p:blipFill>
        <p:spPr>
          <a:xfrm>
            <a:off x="358776" y="1276349"/>
            <a:ext cx="4122738" cy="2621959"/>
          </a:xfrm>
          <a:prstGeom prst="rect">
            <a:avLst/>
          </a:prstGeom>
          <a:noFill/>
        </p:spPr>
      </p:pic>
      <p:sp>
        <p:nvSpPr>
          <p:cNvPr id="10" name="Inhaltsplatzhalter 9">
            <a:extLst>
              <a:ext uri="{FF2B5EF4-FFF2-40B4-BE49-F238E27FC236}">
                <a16:creationId xmlns:a16="http://schemas.microsoft.com/office/drawing/2014/main" id="{CC394EA4-C0A4-090D-9E3B-F536590008CE}"/>
              </a:ext>
            </a:extLst>
          </p:cNvPr>
          <p:cNvSpPr>
            <a:spLocks noGrp="1"/>
          </p:cNvSpPr>
          <p:nvPr>
            <p:ph sz="half" idx="2"/>
          </p:nvPr>
        </p:nvSpPr>
        <p:spPr>
          <a:xfrm>
            <a:off x="4662487" y="1276351"/>
            <a:ext cx="4122737" cy="2621958"/>
          </a:xfrm>
        </p:spPr>
        <p:txBody>
          <a:bodyPr>
            <a:normAutofit/>
          </a:bodyPr>
          <a:lstStyle/>
          <a:p>
            <a:pPr>
              <a:spcAft>
                <a:spcPts val="600"/>
              </a:spcAft>
            </a:pPr>
            <a:r>
              <a:rPr lang="en-US" dirty="0"/>
              <a:t>Having a running Python and </a:t>
            </a:r>
            <a:r>
              <a:rPr lang="en-US" dirty="0" err="1"/>
              <a:t>Jupyter</a:t>
            </a:r>
            <a:r>
              <a:rPr lang="en-US" dirty="0"/>
              <a:t> Notebook available is crucial, because …</a:t>
            </a:r>
          </a:p>
          <a:p>
            <a:pPr marL="464525" lvl="1" indent="-285750">
              <a:spcAft>
                <a:spcPts val="600"/>
              </a:spcAft>
              <a:buFont typeface="Symbol" panose="05050102010706020507" pitchFamily="18" charset="2"/>
              <a:buChar char="-"/>
            </a:pPr>
            <a:r>
              <a:rPr lang="en-US" dirty="0"/>
              <a:t>All the assignments will need such an environment</a:t>
            </a:r>
          </a:p>
          <a:p>
            <a:pPr marL="464525" lvl="1" indent="-285750">
              <a:spcAft>
                <a:spcPts val="600"/>
              </a:spcAft>
              <a:buFont typeface="Symbol" panose="05050102010706020507" pitchFamily="18" charset="2"/>
              <a:buChar char="-"/>
            </a:pPr>
            <a:r>
              <a:rPr lang="en-US" dirty="0"/>
              <a:t>All the lectures will provide their contents via notebooks</a:t>
            </a:r>
          </a:p>
          <a:p>
            <a:pPr marL="464525" lvl="1" indent="-285750">
              <a:spcAft>
                <a:spcPts val="600"/>
              </a:spcAft>
              <a:buFont typeface="Symbol" panose="05050102010706020507" pitchFamily="18" charset="2"/>
              <a:buChar char="-"/>
            </a:pPr>
            <a:endParaRPr lang="en-US" dirty="0"/>
          </a:p>
          <a:p>
            <a:pPr marL="0" indent="0">
              <a:spcAft>
                <a:spcPts val="600"/>
              </a:spcAft>
            </a:pPr>
            <a:r>
              <a:rPr lang="en-US" dirty="0"/>
              <a:t>Let’s do it … now</a:t>
            </a:r>
          </a:p>
          <a:p>
            <a:pPr>
              <a:spcAft>
                <a:spcPts val="600"/>
              </a:spcAft>
            </a:pPr>
            <a:endParaRPr lang="en-US" dirty="0"/>
          </a:p>
          <a:p>
            <a:pPr>
              <a:spcAft>
                <a:spcPts val="600"/>
              </a:spcAft>
            </a:pPr>
            <a:endParaRPr lang="en-US" dirty="0"/>
          </a:p>
        </p:txBody>
      </p:sp>
      <p:sp>
        <p:nvSpPr>
          <p:cNvPr id="5" name="Foliennummernplatzhalter 4">
            <a:extLst>
              <a:ext uri="{FF2B5EF4-FFF2-40B4-BE49-F238E27FC236}">
                <a16:creationId xmlns:a16="http://schemas.microsoft.com/office/drawing/2014/main" id="{E27CBF56-EB9C-DB97-0C29-9D196AA189F3}"/>
              </a:ext>
            </a:extLst>
          </p:cNvPr>
          <p:cNvSpPr>
            <a:spLocks noGrp="1"/>
          </p:cNvSpPr>
          <p:nvPr>
            <p:ph type="sldNum" sz="quarter" idx="16"/>
          </p:nvPr>
        </p:nvSpPr>
        <p:spPr>
          <a:xfrm>
            <a:off x="8571600" y="4767263"/>
            <a:ext cx="216000" cy="273844"/>
          </a:xfrm>
        </p:spPr>
        <p:txBody>
          <a:bodyPr anchor="t">
            <a:normAutofit/>
          </a:bodyPr>
          <a:lstStyle/>
          <a:p>
            <a:pPr>
              <a:spcAft>
                <a:spcPts val="600"/>
              </a:spcAft>
            </a:pPr>
            <a:fld id="{7559FC98-AF75-4A00-A03C-DF9FEBF6BCB9}" type="slidenum">
              <a:rPr lang="en-GB" smtClean="0"/>
              <a:pPr>
                <a:spcAft>
                  <a:spcPts val="600"/>
                </a:spcAft>
              </a:pPr>
              <a:t>5</a:t>
            </a:fld>
            <a:endParaRPr lang="en-GB"/>
          </a:p>
        </p:txBody>
      </p:sp>
      <p:sp>
        <p:nvSpPr>
          <p:cNvPr id="17" name="Text Placeholder 5">
            <a:extLst>
              <a:ext uri="{FF2B5EF4-FFF2-40B4-BE49-F238E27FC236}">
                <a16:creationId xmlns:a16="http://schemas.microsoft.com/office/drawing/2014/main" id="{D880B19F-5254-E435-3C34-BBB1CA3BAEE7}"/>
              </a:ext>
            </a:extLst>
          </p:cNvPr>
          <p:cNvSpPr>
            <a:spLocks noGrp="1"/>
          </p:cNvSpPr>
          <p:nvPr>
            <p:ph type="body" sz="quarter" idx="10"/>
          </p:nvPr>
        </p:nvSpPr>
        <p:spPr>
          <a:xfrm>
            <a:off x="359569" y="85788"/>
            <a:ext cx="8425656" cy="290450"/>
          </a:xfrm>
        </p:spPr>
        <p:txBody>
          <a:bodyPr/>
          <a:lstStyle/>
          <a:p>
            <a:endParaRPr lang="en-US"/>
          </a:p>
        </p:txBody>
      </p:sp>
      <p:sp>
        <p:nvSpPr>
          <p:cNvPr id="19" name="Text Placeholder 6">
            <a:extLst>
              <a:ext uri="{FF2B5EF4-FFF2-40B4-BE49-F238E27FC236}">
                <a16:creationId xmlns:a16="http://schemas.microsoft.com/office/drawing/2014/main" id="{C57B54BC-A693-103A-DFA5-66A5F291D57B}"/>
              </a:ext>
            </a:extLst>
          </p:cNvPr>
          <p:cNvSpPr>
            <a:spLocks noGrp="1"/>
          </p:cNvSpPr>
          <p:nvPr>
            <p:ph type="body" sz="quarter" idx="15"/>
          </p:nvPr>
        </p:nvSpPr>
        <p:spPr>
          <a:xfrm>
            <a:off x="358775" y="3939381"/>
            <a:ext cx="8425087" cy="540544"/>
          </a:xfrm>
        </p:spPr>
        <p:txBody>
          <a:bodyPr/>
          <a:lstStyle/>
          <a:p>
            <a:r>
              <a:rPr lang="en-US"/>
              <a:t>If there is one thing you should have by today it is a running Python / Jupyter Notebook.</a:t>
            </a:r>
            <a:endParaRPr lang="en-US" dirty="0"/>
          </a:p>
        </p:txBody>
      </p:sp>
      <p:sp>
        <p:nvSpPr>
          <p:cNvPr id="21" name="Content Placeholder 7">
            <a:extLst>
              <a:ext uri="{FF2B5EF4-FFF2-40B4-BE49-F238E27FC236}">
                <a16:creationId xmlns:a16="http://schemas.microsoft.com/office/drawing/2014/main" id="{DECA08F5-4D90-61CD-8BC2-74B74F9318C2}"/>
              </a:ext>
            </a:extLst>
          </p:cNvPr>
          <p:cNvSpPr>
            <a:spLocks noGrp="1"/>
          </p:cNvSpPr>
          <p:nvPr>
            <p:ph sz="quarter" idx="18"/>
          </p:nvPr>
        </p:nvSpPr>
        <p:spPr>
          <a:xfrm>
            <a:off x="358776" y="3939381"/>
            <a:ext cx="311018" cy="541083"/>
          </a:xfrm>
        </p:spPr>
        <p:txBody>
          <a:bodyPr/>
          <a:lstStyle/>
          <a:p>
            <a:endParaRPr lang="en-US"/>
          </a:p>
        </p:txBody>
      </p:sp>
    </p:spTree>
    <p:extLst>
      <p:ext uri="{BB962C8B-B14F-4D97-AF65-F5344CB8AC3E}">
        <p14:creationId xmlns:p14="http://schemas.microsoft.com/office/powerpoint/2010/main" val="3550677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6256A2-67B2-CA01-7417-6A9C17C6B307}"/>
              </a:ext>
            </a:extLst>
          </p:cNvPr>
          <p:cNvSpPr>
            <a:spLocks noGrp="1"/>
          </p:cNvSpPr>
          <p:nvPr>
            <p:ph type="title"/>
          </p:nvPr>
        </p:nvSpPr>
        <p:spPr/>
        <p:txBody>
          <a:bodyPr/>
          <a:lstStyle/>
          <a:p>
            <a:r>
              <a:rPr lang="en-US" dirty="0"/>
              <a:t>Summary of Lecture Content</a:t>
            </a:r>
          </a:p>
        </p:txBody>
      </p:sp>
      <p:sp>
        <p:nvSpPr>
          <p:cNvPr id="3" name="Textplatzhalter 2">
            <a:extLst>
              <a:ext uri="{FF2B5EF4-FFF2-40B4-BE49-F238E27FC236}">
                <a16:creationId xmlns:a16="http://schemas.microsoft.com/office/drawing/2014/main" id="{603ED5D4-D1BB-7B89-F03F-E143418179E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51940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CFA23-E4C9-18DF-B6AD-4A4C78032A89}"/>
              </a:ext>
            </a:extLst>
          </p:cNvPr>
          <p:cNvSpPr>
            <a:spLocks noGrp="1"/>
          </p:cNvSpPr>
          <p:nvPr>
            <p:ph type="title"/>
          </p:nvPr>
        </p:nvSpPr>
        <p:spPr/>
        <p:txBody>
          <a:bodyPr/>
          <a:lstStyle/>
          <a:p>
            <a:r>
              <a:rPr lang="de-CH" sz="2800" dirty="0"/>
              <a:t>What </a:t>
            </a:r>
            <a:r>
              <a:rPr lang="de-CH" sz="2800" dirty="0" err="1"/>
              <a:t>is</a:t>
            </a:r>
            <a:r>
              <a:rPr lang="de-CH" sz="2800" dirty="0"/>
              <a:t>…?</a:t>
            </a:r>
            <a:endParaRPr lang="en-GB" sz="2800" dirty="0"/>
          </a:p>
        </p:txBody>
      </p:sp>
      <p:sp>
        <p:nvSpPr>
          <p:cNvPr id="3" name="Slide Number Placeholder 2">
            <a:extLst>
              <a:ext uri="{FF2B5EF4-FFF2-40B4-BE49-F238E27FC236}">
                <a16:creationId xmlns:a16="http://schemas.microsoft.com/office/drawing/2014/main" id="{2328E2B9-30C6-46CB-0C72-9CA69A7155DC}"/>
              </a:ext>
            </a:extLst>
          </p:cNvPr>
          <p:cNvSpPr>
            <a:spLocks noGrp="1"/>
          </p:cNvSpPr>
          <p:nvPr>
            <p:ph type="sldNum" sz="quarter" idx="12"/>
          </p:nvPr>
        </p:nvSpPr>
        <p:spPr/>
        <p:txBody>
          <a:bodyPr/>
          <a:lstStyle/>
          <a:p>
            <a:fld id="{7559FC98-AF75-4A00-A03C-DF9FEBF6BCB9}" type="slidenum">
              <a:rPr lang="en-GB" smtClean="0"/>
              <a:t>7</a:t>
            </a:fld>
            <a:endParaRPr lang="en-GB"/>
          </a:p>
        </p:txBody>
      </p:sp>
      <p:sp>
        <p:nvSpPr>
          <p:cNvPr id="4" name="Text Placeholder 3">
            <a:extLst>
              <a:ext uri="{FF2B5EF4-FFF2-40B4-BE49-F238E27FC236}">
                <a16:creationId xmlns:a16="http://schemas.microsoft.com/office/drawing/2014/main" id="{2A04CC44-0B2D-1A5E-5C7E-8698EE0C9AA6}"/>
              </a:ext>
            </a:extLst>
          </p:cNvPr>
          <p:cNvSpPr txBox="1">
            <a:spLocks/>
          </p:cNvSpPr>
          <p:nvPr/>
        </p:nvSpPr>
        <p:spPr>
          <a:xfrm>
            <a:off x="356400" y="921349"/>
            <a:ext cx="5157787" cy="823912"/>
          </a:xfrm>
          <a:prstGeom prst="rect">
            <a:avLst/>
          </a:prstGeom>
        </p:spPr>
        <p:txBody>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de-CH" sz="2000" b="1" dirty="0"/>
              <a:t>Computer Science</a:t>
            </a:r>
            <a:endParaRPr lang="en-GB" sz="2000" b="1" dirty="0"/>
          </a:p>
        </p:txBody>
      </p:sp>
      <p:sp>
        <p:nvSpPr>
          <p:cNvPr id="5" name="Content Placeholder 2">
            <a:extLst>
              <a:ext uri="{FF2B5EF4-FFF2-40B4-BE49-F238E27FC236}">
                <a16:creationId xmlns:a16="http://schemas.microsoft.com/office/drawing/2014/main" id="{C2376CFC-449C-A610-3A5A-3FB6B243FA3A}"/>
              </a:ext>
            </a:extLst>
          </p:cNvPr>
          <p:cNvSpPr txBox="1">
            <a:spLocks/>
          </p:cNvSpPr>
          <p:nvPr/>
        </p:nvSpPr>
        <p:spPr>
          <a:xfrm>
            <a:off x="356400" y="1333305"/>
            <a:ext cx="3573048" cy="3684588"/>
          </a:xfrm>
          <a:prstGeom prst="rect">
            <a:avLst/>
          </a:prstGeom>
        </p:spPr>
        <p:txBody>
          <a:bodyPr>
            <a:normAutofit/>
          </a:bodyPr>
          <a:lstStyle>
            <a:defPPr>
              <a:defRPr lang="de-DE"/>
            </a:defPPr>
            <a:lvl1pPr marL="0" algn="ctr" defTabSz="685800" rtl="0" eaLnBrk="1" latinLnBrk="0" hangingPunct="1">
              <a:defRPr sz="80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r>
              <a:rPr lang="de-CH" sz="2000" dirty="0"/>
              <a:t>Science of </a:t>
            </a:r>
            <a:r>
              <a:rPr lang="de-CH" sz="2000" dirty="0" err="1"/>
              <a:t>the</a:t>
            </a:r>
            <a:r>
              <a:rPr lang="de-CH" sz="2000" dirty="0"/>
              <a:t> </a:t>
            </a:r>
            <a:r>
              <a:rPr lang="de-CH" sz="2000" dirty="0" err="1"/>
              <a:t>efficient</a:t>
            </a:r>
            <a:r>
              <a:rPr lang="de-CH" sz="2000" dirty="0"/>
              <a:t> </a:t>
            </a:r>
            <a:r>
              <a:rPr lang="de-CH" sz="2000" dirty="0" err="1"/>
              <a:t>automation</a:t>
            </a:r>
            <a:r>
              <a:rPr lang="de-CH" sz="2000" dirty="0"/>
              <a:t> of </a:t>
            </a:r>
            <a:r>
              <a:rPr lang="de-CH" sz="2000" dirty="0" err="1"/>
              <a:t>processes</a:t>
            </a:r>
            <a:endParaRPr lang="de-CH" sz="2000" dirty="0"/>
          </a:p>
          <a:p>
            <a:pPr algn="l"/>
            <a:endParaRPr lang="en-GB" sz="2000" dirty="0"/>
          </a:p>
        </p:txBody>
      </p:sp>
      <p:sp>
        <p:nvSpPr>
          <p:cNvPr id="6" name="Text Placeholder 4">
            <a:extLst>
              <a:ext uri="{FF2B5EF4-FFF2-40B4-BE49-F238E27FC236}">
                <a16:creationId xmlns:a16="http://schemas.microsoft.com/office/drawing/2014/main" id="{205F602B-7744-C021-A9DE-236A7519C2E5}"/>
              </a:ext>
            </a:extLst>
          </p:cNvPr>
          <p:cNvSpPr txBox="1">
            <a:spLocks/>
          </p:cNvSpPr>
          <p:nvPr/>
        </p:nvSpPr>
        <p:spPr>
          <a:xfrm>
            <a:off x="356400" y="2092666"/>
            <a:ext cx="5183188" cy="823912"/>
          </a:xfrm>
          <a:prstGeom prst="rect">
            <a:avLst/>
          </a:prstGeom>
        </p:spPr>
        <p:txBody>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r>
              <a:rPr lang="de-CH" sz="2000" b="1" dirty="0" err="1"/>
              <a:t>Programming</a:t>
            </a:r>
            <a:endParaRPr lang="en-GB" sz="2000" b="1" dirty="0"/>
          </a:p>
        </p:txBody>
      </p:sp>
      <p:sp>
        <p:nvSpPr>
          <p:cNvPr id="7" name="Content Placeholder 5">
            <a:extLst>
              <a:ext uri="{FF2B5EF4-FFF2-40B4-BE49-F238E27FC236}">
                <a16:creationId xmlns:a16="http://schemas.microsoft.com/office/drawing/2014/main" id="{24A48B62-1159-0563-A2C5-D568C396C3A0}"/>
              </a:ext>
            </a:extLst>
          </p:cNvPr>
          <p:cNvSpPr txBox="1">
            <a:spLocks/>
          </p:cNvSpPr>
          <p:nvPr/>
        </p:nvSpPr>
        <p:spPr>
          <a:xfrm>
            <a:off x="422017" y="2504622"/>
            <a:ext cx="4334318" cy="3684588"/>
          </a:xfrm>
          <a:prstGeom prst="rect">
            <a:avLst/>
          </a:prstGeom>
        </p:spPr>
        <p:txBody>
          <a:bodyPr/>
          <a:lstStyle>
            <a:lvl1pPr marL="180000" indent="-180000" algn="l" defTabSz="685800" rtl="0" eaLnBrk="1" latinLnBrk="0" hangingPunct="1">
              <a:lnSpc>
                <a:spcPct val="100000"/>
              </a:lnSpc>
              <a:spcBef>
                <a:spcPts val="0"/>
              </a:spcBef>
              <a:buFont typeface="Arial" panose="020B0604020202020204" pitchFamily="34" charset="0"/>
              <a:buNone/>
              <a:defRPr sz="1400" kern="1200">
                <a:solidFill>
                  <a:schemeClr val="tx1"/>
                </a:solidFill>
                <a:latin typeface="+mn-lt"/>
                <a:ea typeface="+mn-ea"/>
                <a:cs typeface="+mn-cs"/>
              </a:defRPr>
            </a:lvl1pPr>
            <a:lvl2pPr marL="358775"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2pPr>
            <a:lvl3pPr marL="539750" indent="-179388" algn="l" defTabSz="685800" rtl="0" eaLnBrk="1" latinLnBrk="0" hangingPunct="1">
              <a:lnSpc>
                <a:spcPct val="100000"/>
              </a:lnSpc>
              <a:spcBef>
                <a:spcPts val="0"/>
              </a:spcBef>
              <a:spcAft>
                <a:spcPts val="400"/>
              </a:spcAft>
              <a:buFont typeface="Arial" panose="020B0604020202020204" pitchFamily="34" charset="0"/>
              <a:buChar char="•"/>
              <a:defRPr lang="de-DE" sz="1400" kern="1200" dirty="0" smtClean="0">
                <a:solidFill>
                  <a:schemeClr val="tx1"/>
                </a:solidFill>
                <a:latin typeface="+mn-lt"/>
                <a:ea typeface="+mn-ea"/>
                <a:cs typeface="+mn-cs"/>
              </a:defRPr>
            </a:lvl3pPr>
            <a:lvl4pPr marL="717550"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4pPr>
            <a:lvl5pPr marL="898525" indent="-179388" algn="l" defTabSz="685800" rtl="0" eaLnBrk="1" latinLnBrk="0" hangingPunct="1">
              <a:lnSpc>
                <a:spcPct val="100000"/>
              </a:lnSpc>
              <a:spcBef>
                <a:spcPts val="0"/>
              </a:spcBef>
              <a:spcAft>
                <a:spcPts val="400"/>
              </a:spcAft>
              <a:buSzPct val="110000"/>
              <a:buFont typeface="Arial" panose="020B0604020202020204" pitchFamily="34" charset="0"/>
              <a:buChar char="◦"/>
              <a:defRPr lang="de-DE" sz="1400" kern="1200" dirty="0" smtClean="0">
                <a:solidFill>
                  <a:schemeClr val="tx1"/>
                </a:solidFill>
                <a:latin typeface="+mn-lt"/>
                <a:ea typeface="+mn-ea"/>
                <a:cs typeface="+mn-cs"/>
              </a:defRPr>
            </a:lvl5pPr>
            <a:lvl6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6pPr>
            <a:lvl7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7pPr>
            <a:lvl8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8pPr>
            <a:lvl9pPr marL="1260000" indent="-180000" algn="l" defTabSz="685800" rtl="0" eaLnBrk="1" latinLnBrk="0" hangingPunct="1">
              <a:lnSpc>
                <a:spcPct val="100000"/>
              </a:lnSpc>
              <a:spcBef>
                <a:spcPts val="0"/>
              </a:spcBef>
              <a:spcAft>
                <a:spcPts val="400"/>
              </a:spcAft>
              <a:buSzPct val="110000"/>
              <a:buFont typeface="Arial" panose="020B0604020202020204" pitchFamily="34" charset="0"/>
              <a:buChar char="◦"/>
              <a:defRPr sz="1400" kern="1200">
                <a:solidFill>
                  <a:schemeClr val="tx1"/>
                </a:solidFill>
                <a:latin typeface="+mn-lt"/>
                <a:ea typeface="+mn-ea"/>
                <a:cs typeface="+mn-cs"/>
              </a:defRPr>
            </a:lvl9pPr>
          </a:lstStyle>
          <a:p>
            <a:pPr marL="342900" indent="-342900">
              <a:buFont typeface="Arial" panose="020B0604020202020204" pitchFamily="34" charset="0"/>
              <a:buChar char="•"/>
            </a:pPr>
            <a:r>
              <a:rPr lang="de-CH" sz="2000" dirty="0"/>
              <a:t>Splitting </a:t>
            </a:r>
            <a:r>
              <a:rPr lang="de-CH" sz="2000" dirty="0" err="1"/>
              <a:t>big</a:t>
            </a:r>
            <a:r>
              <a:rPr lang="de-CH" sz="2000" dirty="0"/>
              <a:t> </a:t>
            </a:r>
            <a:r>
              <a:rPr lang="de-CH" sz="2000" dirty="0" err="1"/>
              <a:t>tasks</a:t>
            </a:r>
            <a:r>
              <a:rPr lang="de-CH" sz="2000" dirty="0"/>
              <a:t> in </a:t>
            </a:r>
            <a:r>
              <a:rPr lang="de-CH" sz="2000" dirty="0" err="1"/>
              <a:t>smaller</a:t>
            </a:r>
            <a:r>
              <a:rPr lang="de-CH" sz="2000" dirty="0"/>
              <a:t> </a:t>
            </a:r>
            <a:r>
              <a:rPr lang="de-CH" sz="2000" dirty="0" err="1"/>
              <a:t>tasks</a:t>
            </a:r>
            <a:r>
              <a:rPr lang="de-CH" sz="2000" dirty="0"/>
              <a:t> that </a:t>
            </a:r>
            <a:r>
              <a:rPr lang="de-CH" sz="2000" dirty="0" err="1"/>
              <a:t>our</a:t>
            </a:r>
            <a:r>
              <a:rPr lang="de-CH" sz="2000" dirty="0"/>
              <a:t> </a:t>
            </a:r>
            <a:r>
              <a:rPr lang="de-CH" sz="2000" dirty="0" err="1"/>
              <a:t>computer</a:t>
            </a:r>
            <a:r>
              <a:rPr lang="de-CH" sz="2000" dirty="0"/>
              <a:t> </a:t>
            </a:r>
            <a:r>
              <a:rPr lang="de-CH" sz="2000" dirty="0" err="1"/>
              <a:t>can</a:t>
            </a:r>
            <a:r>
              <a:rPr lang="de-CH" sz="2000" dirty="0"/>
              <a:t> handle.</a:t>
            </a:r>
          </a:p>
          <a:p>
            <a:pPr marL="342900" indent="-342900">
              <a:buFont typeface="Arial" panose="020B0604020202020204" pitchFamily="34" charset="0"/>
              <a:buChar char="•"/>
            </a:pPr>
            <a:r>
              <a:rPr lang="de-CH" sz="2000" dirty="0" err="1"/>
              <a:t>Using</a:t>
            </a:r>
            <a:r>
              <a:rPr lang="de-CH" sz="2000" dirty="0"/>
              <a:t> a </a:t>
            </a:r>
            <a:r>
              <a:rPr lang="de-CH" sz="2000" dirty="0" err="1"/>
              <a:t>certain</a:t>
            </a:r>
            <a:r>
              <a:rPr lang="de-CH" sz="2000" dirty="0"/>
              <a:t> </a:t>
            </a:r>
            <a:r>
              <a:rPr lang="de-CH" sz="2000" dirty="0" err="1"/>
              <a:t>language</a:t>
            </a:r>
            <a:r>
              <a:rPr lang="de-CH" sz="2000" dirty="0"/>
              <a:t> that </a:t>
            </a:r>
            <a:r>
              <a:rPr lang="de-CH" sz="2000" dirty="0" err="1"/>
              <a:t>the</a:t>
            </a:r>
            <a:r>
              <a:rPr lang="de-CH" sz="2000" dirty="0"/>
              <a:t> </a:t>
            </a:r>
            <a:r>
              <a:rPr lang="de-CH" sz="2000" dirty="0" err="1"/>
              <a:t>computer</a:t>
            </a:r>
            <a:r>
              <a:rPr lang="de-CH" sz="2000" dirty="0"/>
              <a:t> </a:t>
            </a:r>
            <a:r>
              <a:rPr lang="de-CH" sz="2000" dirty="0" err="1"/>
              <a:t>understands</a:t>
            </a:r>
            <a:r>
              <a:rPr lang="de-CH" sz="2000" dirty="0"/>
              <a:t> to give </a:t>
            </a:r>
            <a:r>
              <a:rPr lang="de-CH" sz="2000" dirty="0" err="1"/>
              <a:t>instructions</a:t>
            </a:r>
            <a:r>
              <a:rPr lang="de-CH" sz="2000" dirty="0"/>
              <a:t>.</a:t>
            </a:r>
          </a:p>
          <a:p>
            <a:pPr marL="342900" indent="-342900">
              <a:buFont typeface="Arial" panose="020B0604020202020204" pitchFamily="34" charset="0"/>
              <a:buChar char="•"/>
            </a:pPr>
            <a:r>
              <a:rPr lang="de-CH" sz="2000" dirty="0"/>
              <a:t>Reuse. Reuse. Reuse. </a:t>
            </a:r>
            <a:endParaRPr lang="en-GB" sz="2000" dirty="0"/>
          </a:p>
        </p:txBody>
      </p:sp>
      <p:pic>
        <p:nvPicPr>
          <p:cNvPr id="9" name="Picture 8" descr="A person with a white mask&#10;&#10;Description automatically generated">
            <a:extLst>
              <a:ext uri="{FF2B5EF4-FFF2-40B4-BE49-F238E27FC236}">
                <a16:creationId xmlns:a16="http://schemas.microsoft.com/office/drawing/2014/main" id="{A0953AF6-A323-FBFD-C46B-166E7C337304}"/>
              </a:ext>
            </a:extLst>
          </p:cNvPr>
          <p:cNvPicPr>
            <a:picLocks noChangeAspect="1"/>
          </p:cNvPicPr>
          <p:nvPr/>
        </p:nvPicPr>
        <p:blipFill rotWithShape="1">
          <a:blip r:embed="rId2">
            <a:extLst>
              <a:ext uri="{28A0092B-C50C-407E-A947-70E740481C1C}">
                <a14:useLocalDpi xmlns:a14="http://schemas.microsoft.com/office/drawing/2010/main" val="0"/>
              </a:ext>
            </a:extLst>
          </a:blip>
          <a:srcRect b="2153"/>
          <a:stretch/>
        </p:blipFill>
        <p:spPr>
          <a:xfrm>
            <a:off x="5002454" y="55381"/>
            <a:ext cx="3406291" cy="5032737"/>
          </a:xfrm>
          <a:prstGeom prst="rect">
            <a:avLst/>
          </a:prstGeom>
        </p:spPr>
      </p:pic>
      <p:pic>
        <p:nvPicPr>
          <p:cNvPr id="11" name="Picture 10" descr="A white logo on a blue background&#10;&#10;Description automatically generated">
            <a:extLst>
              <a:ext uri="{FF2B5EF4-FFF2-40B4-BE49-F238E27FC236}">
                <a16:creationId xmlns:a16="http://schemas.microsoft.com/office/drawing/2014/main" id="{9476DA18-F002-2E44-1A04-27FFD9A07E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0089" y="2017817"/>
            <a:ext cx="973609" cy="973609"/>
          </a:xfrm>
          <a:prstGeom prst="rect">
            <a:avLst/>
          </a:prstGeom>
        </p:spPr>
      </p:pic>
    </p:spTree>
    <p:extLst>
      <p:ext uri="{BB962C8B-B14F-4D97-AF65-F5344CB8AC3E}">
        <p14:creationId xmlns:p14="http://schemas.microsoft.com/office/powerpoint/2010/main" val="480239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0DC86-7489-94BC-7DD8-C4C3B8C94661}"/>
              </a:ext>
            </a:extLst>
          </p:cNvPr>
          <p:cNvSpPr>
            <a:spLocks noGrp="1"/>
          </p:cNvSpPr>
          <p:nvPr>
            <p:ph type="title"/>
          </p:nvPr>
        </p:nvSpPr>
        <p:spPr/>
        <p:txBody>
          <a:bodyPr/>
          <a:lstStyle/>
          <a:p>
            <a:r>
              <a:rPr lang="de-CH" sz="2800" dirty="0"/>
              <a:t>Bits (Binary Digits) &amp; Bytes</a:t>
            </a:r>
            <a:endParaRPr lang="en-GB" sz="28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52175B9-5D7C-9F80-79C5-6425EEF8ADE1}"/>
                  </a:ext>
                </a:extLst>
              </p:cNvPr>
              <p:cNvSpPr>
                <a:spLocks noGrp="1"/>
              </p:cNvSpPr>
              <p:nvPr>
                <p:ph idx="1"/>
              </p:nvPr>
            </p:nvSpPr>
            <p:spPr/>
            <p:txBody>
              <a:bodyPr/>
              <a:lstStyle/>
              <a:p>
                <a:pPr marL="342900" indent="-342900">
                  <a:buFont typeface="Arial" panose="020B0604020202020204" pitchFamily="34" charset="0"/>
                  <a:buChar char="•"/>
                </a:pPr>
                <a:r>
                  <a:rPr lang="de-CH" sz="2000" dirty="0"/>
                  <a:t>Information = </a:t>
                </a:r>
                <a:r>
                  <a:rPr lang="de-CH" sz="2000" b="1" dirty="0"/>
                  <a:t>Bits (0/1; </a:t>
                </a:r>
                <a:r>
                  <a:rPr lang="de-CH" sz="2000" dirty="0" err="1"/>
                  <a:t>logical</a:t>
                </a:r>
                <a:r>
                  <a:rPr lang="de-CH" sz="2000" dirty="0"/>
                  <a:t> </a:t>
                </a:r>
                <a:r>
                  <a:rPr lang="de-CH" sz="2000" dirty="0" err="1"/>
                  <a:t>values</a:t>
                </a:r>
                <a:r>
                  <a:rPr lang="de-CH" sz="2000" dirty="0"/>
                  <a:t> True/false</a:t>
                </a:r>
                <a:r>
                  <a:rPr lang="de-CH" sz="2000" b="1" dirty="0"/>
                  <a:t>) + </a:t>
                </a:r>
                <a:r>
                  <a:rPr lang="de-CH" sz="2000" b="1" dirty="0" err="1"/>
                  <a:t>Context</a:t>
                </a:r>
                <a:r>
                  <a:rPr lang="de-CH" sz="2000" b="1" dirty="0"/>
                  <a:t> </a:t>
                </a:r>
                <a:r>
                  <a:rPr lang="de-CH" sz="2000" dirty="0"/>
                  <a:t>(Encoding)</a:t>
                </a:r>
              </a:p>
              <a:p>
                <a:pPr marL="342900" indent="-342900">
                  <a:buFont typeface="Arial" panose="020B0604020202020204" pitchFamily="34" charset="0"/>
                  <a:buChar char="•"/>
                </a:pPr>
                <a:r>
                  <a:rPr lang="de-CH" sz="2000" dirty="0"/>
                  <a:t>Data in Bytes (</a:t>
                </a:r>
                <a:r>
                  <a:rPr lang="de-CH" sz="2000" dirty="0" err="1"/>
                  <a:t>usually</a:t>
                </a:r>
                <a:r>
                  <a:rPr lang="de-CH" sz="2000" dirty="0"/>
                  <a:t> </a:t>
                </a:r>
                <a:r>
                  <a:rPr lang="de-CH" sz="2000" u="sng" dirty="0"/>
                  <a:t>8 </a:t>
                </a:r>
                <a:r>
                  <a:rPr lang="de-CH" sz="2000" u="sng" dirty="0" err="1"/>
                  <a:t>bits</a:t>
                </a:r>
                <a:r>
                  <a:rPr lang="de-CH" sz="2000" dirty="0"/>
                  <a:t>) </a:t>
                </a:r>
                <a:r>
                  <a:rPr lang="de-CH" sz="2000" dirty="0">
                    <a:sym typeface="Wingdings" panose="05000000000000000000" pitchFamily="2" charset="2"/>
                  </a:rPr>
                  <a:t> </a:t>
                </a:r>
                <a:r>
                  <a:rPr lang="de-CH" sz="2000" u="sng" dirty="0" err="1">
                    <a:sym typeface="Wingdings" panose="05000000000000000000" pitchFamily="2" charset="2"/>
                  </a:rPr>
                  <a:t>numbers</a:t>
                </a:r>
                <a:r>
                  <a:rPr lang="de-CH" sz="2000" u="sng" dirty="0">
                    <a:sym typeface="Wingdings" panose="05000000000000000000" pitchFamily="2" charset="2"/>
                  </a:rPr>
                  <a:t> 0-255(</a:t>
                </a:r>
                <a14:m>
                  <m:oMath xmlns:m="http://schemas.openxmlformats.org/officeDocument/2006/math">
                    <m:sSup>
                      <m:sSupPr>
                        <m:ctrlPr>
                          <a:rPr lang="de-CH" sz="2000" i="1" u="sng" smtClean="0">
                            <a:latin typeface="Cambria Math" panose="02040503050406030204" pitchFamily="18" charset="0"/>
                            <a:sym typeface="Wingdings" panose="05000000000000000000" pitchFamily="2" charset="2"/>
                          </a:rPr>
                        </m:ctrlPr>
                      </m:sSupPr>
                      <m:e>
                        <m:r>
                          <a:rPr lang="de-CH" sz="2000" b="0" i="1" u="sng" smtClean="0">
                            <a:latin typeface="Cambria Math" panose="02040503050406030204" pitchFamily="18" charset="0"/>
                            <a:sym typeface="Wingdings" panose="05000000000000000000" pitchFamily="2" charset="2"/>
                          </a:rPr>
                          <m:t>2</m:t>
                        </m:r>
                      </m:e>
                      <m:sup>
                        <m:r>
                          <a:rPr lang="de-CH" sz="2000" b="0" i="1" u="sng" smtClean="0">
                            <a:latin typeface="Cambria Math" panose="02040503050406030204" pitchFamily="18" charset="0"/>
                            <a:sym typeface="Wingdings" panose="05000000000000000000" pitchFamily="2" charset="2"/>
                          </a:rPr>
                          <m:t>𝑛</m:t>
                        </m:r>
                      </m:sup>
                    </m:sSup>
                    <m:r>
                      <a:rPr lang="de-CH" sz="2000" b="0" i="1" u="sng" smtClean="0">
                        <a:latin typeface="Cambria Math" panose="02040503050406030204" pitchFamily="18" charset="0"/>
                        <a:sym typeface="Wingdings" panose="05000000000000000000" pitchFamily="2" charset="2"/>
                      </a:rPr>
                      <m:t>−1</m:t>
                    </m:r>
                  </m:oMath>
                </a14:m>
                <a:r>
                  <a:rPr lang="de-CH" sz="2000" u="sng" dirty="0"/>
                  <a:t>) [2^8 </a:t>
                </a:r>
                <a:r>
                  <a:rPr lang="de-CH" sz="2000" u="sng" dirty="0" err="1"/>
                  <a:t>numbers</a:t>
                </a:r>
                <a:r>
                  <a:rPr lang="de-CH" sz="2000" u="sng" dirty="0"/>
                  <a:t>]</a:t>
                </a:r>
              </a:p>
              <a:p>
                <a:endParaRPr lang="en-GB" dirty="0"/>
              </a:p>
            </p:txBody>
          </p:sp>
        </mc:Choice>
        <mc:Fallback xmlns="">
          <p:sp>
            <p:nvSpPr>
              <p:cNvPr id="3" name="Content Placeholder 2">
                <a:extLst>
                  <a:ext uri="{FF2B5EF4-FFF2-40B4-BE49-F238E27FC236}">
                    <a16:creationId xmlns:a16="http://schemas.microsoft.com/office/drawing/2014/main" id="{052175B9-5D7C-9F80-79C5-6425EEF8ADE1}"/>
                  </a:ext>
                </a:extLst>
              </p:cNvPr>
              <p:cNvSpPr>
                <a:spLocks noGrp="1" noRot="1" noChangeAspect="1" noMove="1" noResize="1" noEditPoints="1" noAdjustHandles="1" noChangeArrowheads="1" noChangeShapeType="1" noTextEdit="1"/>
              </p:cNvSpPr>
              <p:nvPr>
                <p:ph idx="1"/>
              </p:nvPr>
            </p:nvSpPr>
            <p:spPr>
              <a:blipFill>
                <a:blip r:embed="rId2"/>
                <a:stretch>
                  <a:fillRect l="-1737" t="-2281"/>
                </a:stretch>
              </a:blipFill>
            </p:spPr>
            <p:txBody>
              <a:bodyPr/>
              <a:lstStyle/>
              <a:p>
                <a:r>
                  <a:rPr lang="en-GB">
                    <a:noFill/>
                  </a:rPr>
                  <a:t> </a:t>
                </a:r>
              </a:p>
            </p:txBody>
          </p:sp>
        </mc:Fallback>
      </mc:AlternateContent>
      <p:sp>
        <p:nvSpPr>
          <p:cNvPr id="4" name="Slide Number Placeholder 3">
            <a:extLst>
              <a:ext uri="{FF2B5EF4-FFF2-40B4-BE49-F238E27FC236}">
                <a16:creationId xmlns:a16="http://schemas.microsoft.com/office/drawing/2014/main" id="{02918B40-8170-AF2A-190A-8E765077FB02}"/>
              </a:ext>
            </a:extLst>
          </p:cNvPr>
          <p:cNvSpPr>
            <a:spLocks noGrp="1"/>
          </p:cNvSpPr>
          <p:nvPr>
            <p:ph type="sldNum" sz="quarter" idx="12"/>
          </p:nvPr>
        </p:nvSpPr>
        <p:spPr/>
        <p:txBody>
          <a:bodyPr/>
          <a:lstStyle/>
          <a:p>
            <a:fld id="{7559FC98-AF75-4A00-A03C-DF9FEBF6BCB9}" type="slidenum">
              <a:rPr lang="en-GB" smtClean="0"/>
              <a:pPr/>
              <a:t>8</a:t>
            </a:fld>
            <a:endParaRPr lang="en-GB" dirty="0"/>
          </a:p>
        </p:txBody>
      </p:sp>
      <p:pic>
        <p:nvPicPr>
          <p:cNvPr id="5" name="Picture 4">
            <a:extLst>
              <a:ext uri="{FF2B5EF4-FFF2-40B4-BE49-F238E27FC236}">
                <a16:creationId xmlns:a16="http://schemas.microsoft.com/office/drawing/2014/main" id="{A3B35848-C7C6-0A5E-E346-331A90FAAB41}"/>
              </a:ext>
            </a:extLst>
          </p:cNvPr>
          <p:cNvPicPr>
            <a:picLocks noChangeAspect="1"/>
          </p:cNvPicPr>
          <p:nvPr/>
        </p:nvPicPr>
        <p:blipFill>
          <a:blip r:embed="rId3"/>
          <a:stretch>
            <a:fillRect/>
          </a:stretch>
        </p:blipFill>
        <p:spPr>
          <a:xfrm>
            <a:off x="4860521" y="622788"/>
            <a:ext cx="3428312" cy="272359"/>
          </a:xfrm>
          <a:prstGeom prst="rect">
            <a:avLst/>
          </a:prstGeom>
        </p:spPr>
      </p:pic>
      <p:cxnSp>
        <p:nvCxnSpPr>
          <p:cNvPr id="6" name="Straight Connector 5">
            <a:extLst>
              <a:ext uri="{FF2B5EF4-FFF2-40B4-BE49-F238E27FC236}">
                <a16:creationId xmlns:a16="http://schemas.microsoft.com/office/drawing/2014/main" id="{53B57B49-4057-1085-DDAD-B01E421EF2F8}"/>
              </a:ext>
            </a:extLst>
          </p:cNvPr>
          <p:cNvCxnSpPr>
            <a:cxnSpLocks/>
            <a:endCxn id="5" idx="1"/>
          </p:cNvCxnSpPr>
          <p:nvPr/>
        </p:nvCxnSpPr>
        <p:spPr>
          <a:xfrm flipV="1">
            <a:off x="3975974" y="758968"/>
            <a:ext cx="884547" cy="51738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8BE9F1A8-6923-5325-E73D-756CE4D4E181}"/>
              </a:ext>
            </a:extLst>
          </p:cNvPr>
          <p:cNvPicPr>
            <a:picLocks noChangeAspect="1"/>
          </p:cNvPicPr>
          <p:nvPr/>
        </p:nvPicPr>
        <p:blipFill>
          <a:blip r:embed="rId4"/>
          <a:stretch>
            <a:fillRect/>
          </a:stretch>
        </p:blipFill>
        <p:spPr>
          <a:xfrm>
            <a:off x="395988" y="3936053"/>
            <a:ext cx="7484520" cy="691374"/>
          </a:xfrm>
          <a:prstGeom prst="rect">
            <a:avLst/>
          </a:prstGeom>
        </p:spPr>
      </p:pic>
      <p:pic>
        <p:nvPicPr>
          <p:cNvPr id="14" name="Picture 13">
            <a:extLst>
              <a:ext uri="{FF2B5EF4-FFF2-40B4-BE49-F238E27FC236}">
                <a16:creationId xmlns:a16="http://schemas.microsoft.com/office/drawing/2014/main" id="{B3370211-801F-7A8D-8316-3F95A2635716}"/>
              </a:ext>
            </a:extLst>
          </p:cNvPr>
          <p:cNvPicPr>
            <a:picLocks noChangeAspect="1"/>
          </p:cNvPicPr>
          <p:nvPr/>
        </p:nvPicPr>
        <p:blipFill>
          <a:blip r:embed="rId5"/>
          <a:stretch>
            <a:fillRect/>
          </a:stretch>
        </p:blipFill>
        <p:spPr>
          <a:xfrm>
            <a:off x="4572000" y="2184220"/>
            <a:ext cx="1344476" cy="842144"/>
          </a:xfrm>
          <a:prstGeom prst="rect">
            <a:avLst/>
          </a:prstGeom>
        </p:spPr>
      </p:pic>
      <p:pic>
        <p:nvPicPr>
          <p:cNvPr id="15" name="Picture 14">
            <a:extLst>
              <a:ext uri="{FF2B5EF4-FFF2-40B4-BE49-F238E27FC236}">
                <a16:creationId xmlns:a16="http://schemas.microsoft.com/office/drawing/2014/main" id="{9CF2DAAC-45BB-DA4D-CD56-43F8C0D4A448}"/>
              </a:ext>
            </a:extLst>
          </p:cNvPr>
          <p:cNvPicPr>
            <a:picLocks noChangeAspect="1"/>
          </p:cNvPicPr>
          <p:nvPr/>
        </p:nvPicPr>
        <p:blipFill rotWithShape="1">
          <a:blip r:embed="rId6"/>
          <a:srcRect r="667"/>
          <a:stretch/>
        </p:blipFill>
        <p:spPr>
          <a:xfrm>
            <a:off x="358775" y="2078888"/>
            <a:ext cx="4164838" cy="1788262"/>
          </a:xfrm>
          <a:prstGeom prst="rect">
            <a:avLst/>
          </a:prstGeom>
        </p:spPr>
      </p:pic>
      <p:pic>
        <p:nvPicPr>
          <p:cNvPr id="16" name="Picture 15">
            <a:extLst>
              <a:ext uri="{FF2B5EF4-FFF2-40B4-BE49-F238E27FC236}">
                <a16:creationId xmlns:a16="http://schemas.microsoft.com/office/drawing/2014/main" id="{14201912-A97E-6BB4-C7D2-5F38E9D73163}"/>
              </a:ext>
            </a:extLst>
          </p:cNvPr>
          <p:cNvPicPr>
            <a:picLocks noChangeAspect="1"/>
          </p:cNvPicPr>
          <p:nvPr/>
        </p:nvPicPr>
        <p:blipFill>
          <a:blip r:embed="rId7"/>
          <a:stretch>
            <a:fillRect/>
          </a:stretch>
        </p:blipFill>
        <p:spPr>
          <a:xfrm>
            <a:off x="4359897" y="3366936"/>
            <a:ext cx="4741578" cy="543253"/>
          </a:xfrm>
          <a:prstGeom prst="rect">
            <a:avLst/>
          </a:prstGeom>
        </p:spPr>
      </p:pic>
      <p:sp>
        <p:nvSpPr>
          <p:cNvPr id="17" name="TextBox 16">
            <a:extLst>
              <a:ext uri="{FF2B5EF4-FFF2-40B4-BE49-F238E27FC236}">
                <a16:creationId xmlns:a16="http://schemas.microsoft.com/office/drawing/2014/main" id="{78077E0C-FFAA-D527-028B-E44E10F8AD3D}"/>
              </a:ext>
            </a:extLst>
          </p:cNvPr>
          <p:cNvSpPr txBox="1"/>
          <p:nvPr/>
        </p:nvSpPr>
        <p:spPr>
          <a:xfrm>
            <a:off x="6395483" y="2195945"/>
            <a:ext cx="2705992" cy="830997"/>
          </a:xfrm>
          <a:prstGeom prst="rect">
            <a:avLst/>
          </a:prstGeom>
          <a:noFill/>
          <a:ln>
            <a:solidFill>
              <a:schemeClr val="tx1"/>
            </a:solidFill>
          </a:ln>
        </p:spPr>
        <p:txBody>
          <a:bodyPr wrap="square" rtlCol="0">
            <a:spAutoFit/>
          </a:bodyPr>
          <a:lstStyle/>
          <a:p>
            <a:r>
              <a:rPr lang="de-CH" sz="1600" i="1" dirty="0"/>
              <a:t>Check your </a:t>
            </a:r>
            <a:r>
              <a:rPr lang="de-CH" sz="1600" i="1" dirty="0" err="1"/>
              <a:t>understanding</a:t>
            </a:r>
            <a:r>
              <a:rPr lang="de-CH" sz="1600" i="1" dirty="0"/>
              <a:t> </a:t>
            </a:r>
            <a:r>
              <a:rPr lang="de-CH" sz="1600" i="1" dirty="0" err="1"/>
              <a:t>by</a:t>
            </a:r>
            <a:r>
              <a:rPr lang="de-CH" sz="1600" i="1" dirty="0"/>
              <a:t> </a:t>
            </a:r>
            <a:r>
              <a:rPr lang="de-CH" sz="1600" i="1" dirty="0" err="1"/>
              <a:t>thinking</a:t>
            </a:r>
            <a:r>
              <a:rPr lang="de-CH" sz="1600" i="1" dirty="0"/>
              <a:t> </a:t>
            </a:r>
            <a:r>
              <a:rPr lang="de-CH" sz="1600" i="1" dirty="0" err="1"/>
              <a:t>about</a:t>
            </a:r>
            <a:r>
              <a:rPr lang="de-CH" sz="1600" i="1" dirty="0"/>
              <a:t> a </a:t>
            </a:r>
            <a:r>
              <a:rPr lang="de-CH" sz="1600" i="1" dirty="0" err="1"/>
              <a:t>hexadecimal</a:t>
            </a:r>
            <a:r>
              <a:rPr lang="de-CH" sz="1600" i="1" dirty="0"/>
              <a:t> </a:t>
            </a:r>
            <a:r>
              <a:rPr lang="de-CH" sz="1600" i="1" dirty="0" err="1"/>
              <a:t>clock</a:t>
            </a:r>
            <a:r>
              <a:rPr lang="de-CH" sz="1600" i="1" dirty="0"/>
              <a:t> - </a:t>
            </a:r>
            <a:r>
              <a:rPr lang="de-CH" sz="1600" i="1" dirty="0" err="1"/>
              <a:t>convention</a:t>
            </a:r>
            <a:r>
              <a:rPr lang="de-CH" sz="1600" i="1" dirty="0"/>
              <a:t>: </a:t>
            </a:r>
            <a:r>
              <a:rPr lang="de-CH" sz="1600" i="1" dirty="0" err="1"/>
              <a:t>leading</a:t>
            </a:r>
            <a:r>
              <a:rPr lang="de-CH" sz="1600" i="1" dirty="0"/>
              <a:t> ‘0x’</a:t>
            </a:r>
            <a:endParaRPr lang="en-GB" sz="1600" i="1" dirty="0"/>
          </a:p>
        </p:txBody>
      </p:sp>
    </p:spTree>
    <p:extLst>
      <p:ext uri="{BB962C8B-B14F-4D97-AF65-F5344CB8AC3E}">
        <p14:creationId xmlns:p14="http://schemas.microsoft.com/office/powerpoint/2010/main" val="3222907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BE6C2F5B-0B5E-6DBF-8775-6C79134C23B5}"/>
              </a:ext>
            </a:extLst>
          </p:cNvPr>
          <p:cNvPicPr>
            <a:picLocks noChangeAspect="1"/>
          </p:cNvPicPr>
          <p:nvPr/>
        </p:nvPicPr>
        <p:blipFill rotWithShape="1">
          <a:blip r:embed="rId2"/>
          <a:srcRect l="51157" t="19844" b="67519"/>
          <a:stretch/>
        </p:blipFill>
        <p:spPr>
          <a:xfrm rot="21339856">
            <a:off x="6760317" y="179806"/>
            <a:ext cx="2360112" cy="712911"/>
          </a:xfrm>
          <a:prstGeom prst="rect">
            <a:avLst/>
          </a:prstGeom>
        </p:spPr>
      </p:pic>
      <p:sp>
        <p:nvSpPr>
          <p:cNvPr id="2" name="Title 1">
            <a:extLst>
              <a:ext uri="{FF2B5EF4-FFF2-40B4-BE49-F238E27FC236}">
                <a16:creationId xmlns:a16="http://schemas.microsoft.com/office/drawing/2014/main" id="{D990DC86-7489-94BC-7DD8-C4C3B8C94661}"/>
              </a:ext>
            </a:extLst>
          </p:cNvPr>
          <p:cNvSpPr>
            <a:spLocks noGrp="1"/>
          </p:cNvSpPr>
          <p:nvPr>
            <p:ph type="title"/>
          </p:nvPr>
        </p:nvSpPr>
        <p:spPr/>
        <p:txBody>
          <a:bodyPr/>
          <a:lstStyle/>
          <a:p>
            <a:r>
              <a:rPr lang="de-CH" sz="2800" dirty="0"/>
              <a:t>Boolean Algebra &amp; NAND Gates</a:t>
            </a:r>
            <a:endParaRPr lang="en-GB" sz="2800" dirty="0"/>
          </a:p>
        </p:txBody>
      </p:sp>
      <p:sp>
        <p:nvSpPr>
          <p:cNvPr id="4" name="Slide Number Placeholder 3">
            <a:extLst>
              <a:ext uri="{FF2B5EF4-FFF2-40B4-BE49-F238E27FC236}">
                <a16:creationId xmlns:a16="http://schemas.microsoft.com/office/drawing/2014/main" id="{02918B40-8170-AF2A-190A-8E765077FB02}"/>
              </a:ext>
            </a:extLst>
          </p:cNvPr>
          <p:cNvSpPr>
            <a:spLocks noGrp="1"/>
          </p:cNvSpPr>
          <p:nvPr>
            <p:ph type="sldNum" sz="quarter" idx="12"/>
          </p:nvPr>
        </p:nvSpPr>
        <p:spPr/>
        <p:txBody>
          <a:bodyPr/>
          <a:lstStyle/>
          <a:p>
            <a:fld id="{7559FC98-AF75-4A00-A03C-DF9FEBF6BCB9}" type="slidenum">
              <a:rPr lang="en-GB" smtClean="0"/>
              <a:pPr/>
              <a:t>9</a:t>
            </a:fld>
            <a:endParaRPr lang="en-GB" dirty="0"/>
          </a:p>
        </p:txBody>
      </p:sp>
      <p:sp>
        <p:nvSpPr>
          <p:cNvPr id="9" name="Content Placeholder 2">
            <a:extLst>
              <a:ext uri="{FF2B5EF4-FFF2-40B4-BE49-F238E27FC236}">
                <a16:creationId xmlns:a16="http://schemas.microsoft.com/office/drawing/2014/main" id="{4C800A2E-39D7-54D8-4665-665473371562}"/>
              </a:ext>
            </a:extLst>
          </p:cNvPr>
          <p:cNvSpPr>
            <a:spLocks noGrp="1"/>
          </p:cNvSpPr>
          <p:nvPr>
            <p:ph sz="half" idx="1"/>
          </p:nvPr>
        </p:nvSpPr>
        <p:spPr>
          <a:xfrm>
            <a:off x="353460" y="842601"/>
            <a:ext cx="3399834" cy="3724083"/>
          </a:xfrm>
        </p:spPr>
        <p:txBody>
          <a:bodyPr>
            <a:normAutofit/>
          </a:bodyPr>
          <a:lstStyle/>
          <a:p>
            <a:pPr marL="0" indent="0">
              <a:buNone/>
            </a:pPr>
            <a:r>
              <a:rPr lang="de-CH" sz="2000" b="1" u="sng" dirty="0"/>
              <a:t>Boolean Algebra</a:t>
            </a:r>
            <a:r>
              <a:rPr lang="de-CH" sz="2000" u="sng" dirty="0"/>
              <a:t>:</a:t>
            </a:r>
          </a:p>
          <a:p>
            <a:pPr marL="0" indent="0">
              <a:buNone/>
            </a:pPr>
            <a:r>
              <a:rPr lang="de-CH" sz="2000" i="1" dirty="0"/>
              <a:t>E.g. X=True=1, y=False=0</a:t>
            </a:r>
          </a:p>
          <a:p>
            <a:pPr marL="0" indent="0">
              <a:buNone/>
            </a:pPr>
            <a:r>
              <a:rPr lang="de-CH" sz="2000" dirty="0"/>
              <a:t>NOT	~x = 0;</a:t>
            </a:r>
          </a:p>
          <a:p>
            <a:pPr marL="0" indent="0">
              <a:buNone/>
            </a:pPr>
            <a:r>
              <a:rPr lang="de-CH" sz="2000" dirty="0"/>
              <a:t>AND	(x &amp; y) = 0;</a:t>
            </a:r>
          </a:p>
          <a:p>
            <a:pPr marL="0" indent="0">
              <a:buNone/>
            </a:pPr>
            <a:r>
              <a:rPr lang="de-CH" sz="2000" dirty="0"/>
              <a:t>OR	(x | y) = 1;</a:t>
            </a:r>
          </a:p>
          <a:p>
            <a:pPr marL="0" indent="0">
              <a:buNone/>
            </a:pPr>
            <a:r>
              <a:rPr lang="de-CH" sz="2000" dirty="0"/>
              <a:t>XOR	(x ^ y) = 1;</a:t>
            </a:r>
          </a:p>
          <a:p>
            <a:pPr marL="0" indent="0">
              <a:buNone/>
            </a:pPr>
            <a:endParaRPr lang="de-CH" sz="2000" dirty="0"/>
          </a:p>
          <a:p>
            <a:pPr marL="0" indent="0">
              <a:buNone/>
            </a:pPr>
            <a:r>
              <a:rPr lang="de-CH" sz="2000" b="1" dirty="0"/>
              <a:t>Transistors</a:t>
            </a:r>
            <a:r>
              <a:rPr lang="de-CH" sz="2000" dirty="0"/>
              <a:t> (</a:t>
            </a:r>
            <a:r>
              <a:rPr lang="de-CH" sz="2000" dirty="0" err="1"/>
              <a:t>electronical</a:t>
            </a:r>
            <a:r>
              <a:rPr lang="de-CH" sz="2000" dirty="0"/>
              <a:t> </a:t>
            </a:r>
            <a:r>
              <a:rPr lang="de-CH" sz="2000" dirty="0" err="1"/>
              <a:t>switches</a:t>
            </a:r>
            <a:r>
              <a:rPr lang="de-CH" sz="2000" dirty="0"/>
              <a:t> </a:t>
            </a:r>
            <a:r>
              <a:rPr lang="de-CH" sz="2000" dirty="0" err="1"/>
              <a:t>used</a:t>
            </a:r>
            <a:r>
              <a:rPr lang="de-CH" sz="2000" dirty="0"/>
              <a:t> </a:t>
            </a:r>
            <a:r>
              <a:rPr lang="de-CH" sz="2000" u="sng" dirty="0" err="1"/>
              <a:t>today</a:t>
            </a:r>
            <a:r>
              <a:rPr lang="de-CH" sz="2000" dirty="0"/>
              <a:t>) </a:t>
            </a:r>
            <a:r>
              <a:rPr lang="de-CH" sz="2000" dirty="0" err="1"/>
              <a:t>can</a:t>
            </a:r>
            <a:r>
              <a:rPr lang="de-CH" sz="2000" dirty="0"/>
              <a:t> </a:t>
            </a:r>
            <a:r>
              <a:rPr lang="de-CH" sz="2000" dirty="0" err="1"/>
              <a:t>represent</a:t>
            </a:r>
            <a:r>
              <a:rPr lang="de-CH" sz="2000" dirty="0"/>
              <a:t> 0 &amp; 1 (True &amp; False) </a:t>
            </a:r>
            <a:r>
              <a:rPr lang="de-CH" sz="2000" dirty="0">
                <a:sym typeface="Wingdings" panose="05000000000000000000" pitchFamily="2" charset="2"/>
              </a:rPr>
              <a:t> in </a:t>
            </a:r>
            <a:r>
              <a:rPr lang="de-CH" sz="2000" dirty="0" err="1">
                <a:sym typeface="Wingdings" panose="05000000000000000000" pitchFamily="2" charset="2"/>
              </a:rPr>
              <a:t>combination</a:t>
            </a:r>
            <a:r>
              <a:rPr lang="de-CH" sz="2000" dirty="0">
                <a:sym typeface="Wingdings" panose="05000000000000000000" pitchFamily="2" charset="2"/>
              </a:rPr>
              <a:t> </a:t>
            </a:r>
            <a:r>
              <a:rPr lang="de-CH" sz="2000" dirty="0" err="1">
                <a:sym typeface="Wingdings" panose="05000000000000000000" pitchFamily="2" charset="2"/>
              </a:rPr>
              <a:t>we</a:t>
            </a:r>
            <a:r>
              <a:rPr lang="de-CH" sz="2000" dirty="0">
                <a:sym typeface="Wingdings" panose="05000000000000000000" pitchFamily="2" charset="2"/>
              </a:rPr>
              <a:t> </a:t>
            </a:r>
            <a:r>
              <a:rPr lang="de-CH" sz="2000" dirty="0" err="1">
                <a:sym typeface="Wingdings" panose="05000000000000000000" pitchFamily="2" charset="2"/>
              </a:rPr>
              <a:t>can</a:t>
            </a:r>
            <a:r>
              <a:rPr lang="de-CH" sz="2000" dirty="0">
                <a:sym typeface="Wingdings" panose="05000000000000000000" pitchFamily="2" charset="2"/>
              </a:rPr>
              <a:t> build all </a:t>
            </a:r>
            <a:r>
              <a:rPr lang="de-CH" sz="2000" dirty="0" err="1">
                <a:sym typeface="Wingdings" panose="05000000000000000000" pitchFamily="2" charset="2"/>
              </a:rPr>
              <a:t>logical</a:t>
            </a:r>
            <a:r>
              <a:rPr lang="de-CH" sz="2000" dirty="0">
                <a:sym typeface="Wingdings" panose="05000000000000000000" pitchFamily="2" charset="2"/>
              </a:rPr>
              <a:t> </a:t>
            </a:r>
            <a:r>
              <a:rPr lang="de-CH" sz="2000" dirty="0" err="1">
                <a:sym typeface="Wingdings" panose="05000000000000000000" pitchFamily="2" charset="2"/>
              </a:rPr>
              <a:t>symbols</a:t>
            </a:r>
            <a:endParaRPr lang="en-GB" sz="2000" dirty="0"/>
          </a:p>
        </p:txBody>
      </p:sp>
      <p:sp>
        <p:nvSpPr>
          <p:cNvPr id="10" name="Content Placeholder 3">
            <a:extLst>
              <a:ext uri="{FF2B5EF4-FFF2-40B4-BE49-F238E27FC236}">
                <a16:creationId xmlns:a16="http://schemas.microsoft.com/office/drawing/2014/main" id="{CC1F271C-0423-AA57-7E3E-5923F8F35F30}"/>
              </a:ext>
            </a:extLst>
          </p:cNvPr>
          <p:cNvSpPr txBox="1">
            <a:spLocks/>
          </p:cNvSpPr>
          <p:nvPr/>
        </p:nvSpPr>
        <p:spPr>
          <a:xfrm>
            <a:off x="3753294" y="792162"/>
            <a:ext cx="5566957" cy="4351338"/>
          </a:xfrm>
          <a:prstGeom prst="rect">
            <a:avLst/>
          </a:prstGeom>
        </p:spPr>
        <p:txBody>
          <a:bodyPr>
            <a:normAutofit/>
          </a:bodyPr>
          <a:lstStyle>
            <a:defPPr>
              <a:defRPr lang="de-DE"/>
            </a:defPPr>
            <a:lvl1pPr marL="0" algn="ctr" defTabSz="685800" rtl="0" eaLnBrk="1" latinLnBrk="0" hangingPunct="1">
              <a:defRPr sz="80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r>
              <a:rPr lang="de-CH" sz="2000" b="1" u="sng" dirty="0" err="1"/>
              <a:t>Functional</a:t>
            </a:r>
            <a:r>
              <a:rPr lang="de-CH" sz="2000" b="1" u="sng" dirty="0"/>
              <a:t> </a:t>
            </a:r>
            <a:r>
              <a:rPr lang="de-CH" sz="2000" b="1" u="sng" dirty="0" err="1"/>
              <a:t>Completeness</a:t>
            </a:r>
            <a:r>
              <a:rPr lang="de-CH" sz="2000" b="1" u="sng" dirty="0"/>
              <a:t> </a:t>
            </a:r>
            <a:r>
              <a:rPr lang="de-CH" sz="2000" u="sng" dirty="0"/>
              <a:t>of NAND:</a:t>
            </a:r>
          </a:p>
          <a:p>
            <a:pPr algn="l"/>
            <a:r>
              <a:rPr lang="de-CH" sz="2000" dirty="0"/>
              <a:t>NOT:   A NAND A</a:t>
            </a:r>
          </a:p>
          <a:p>
            <a:pPr algn="l"/>
            <a:r>
              <a:rPr lang="de-CH" sz="2000" dirty="0"/>
              <a:t>AND:  (A NAND B) NAND (A NAND B)</a:t>
            </a:r>
          </a:p>
          <a:p>
            <a:pPr algn="l"/>
            <a:r>
              <a:rPr lang="de-CH" sz="2000" dirty="0"/>
              <a:t>OR:     (A NAND A) NAND (B NAND B)</a:t>
            </a:r>
          </a:p>
          <a:p>
            <a:pPr algn="l"/>
            <a:r>
              <a:rPr lang="de-CH" sz="2000" dirty="0"/>
              <a:t>XOR:   (A NAND (A NAND B)) NAND    </a:t>
            </a:r>
            <a:br>
              <a:rPr lang="de-CH" sz="2000" dirty="0"/>
            </a:br>
            <a:r>
              <a:rPr lang="de-CH" sz="2000" dirty="0"/>
              <a:t>            (B NAND (A NAND B))</a:t>
            </a:r>
          </a:p>
          <a:p>
            <a:pPr algn="l"/>
            <a:r>
              <a:rPr lang="de-CH" sz="2000" dirty="0"/>
              <a:t>NOR:   NOT(A OR B)</a:t>
            </a:r>
          </a:p>
          <a:p>
            <a:pPr algn="l"/>
            <a:r>
              <a:rPr lang="de-CH" sz="2000" dirty="0"/>
              <a:t>XNOR: NOT(A XOR B)</a:t>
            </a:r>
          </a:p>
          <a:p>
            <a:endParaRPr lang="de-CH" dirty="0"/>
          </a:p>
          <a:p>
            <a:endParaRPr lang="de-CH" dirty="0">
              <a:sym typeface="Wingdings" panose="05000000000000000000" pitchFamily="2" charset="2"/>
            </a:endParaRPr>
          </a:p>
          <a:p>
            <a:endParaRPr lang="de-CH" dirty="0">
              <a:sym typeface="Wingdings" panose="05000000000000000000" pitchFamily="2" charset="2"/>
            </a:endParaRPr>
          </a:p>
          <a:p>
            <a:endParaRPr lang="de-CH" dirty="0">
              <a:sym typeface="Wingdings" panose="05000000000000000000" pitchFamily="2" charset="2"/>
            </a:endParaRPr>
          </a:p>
          <a:p>
            <a:endParaRPr lang="de-CH" dirty="0">
              <a:sym typeface="Wingdings" panose="05000000000000000000" pitchFamily="2" charset="2"/>
            </a:endParaRPr>
          </a:p>
          <a:p>
            <a:endParaRPr lang="en-GB" dirty="0"/>
          </a:p>
        </p:txBody>
      </p:sp>
      <p:pic>
        <p:nvPicPr>
          <p:cNvPr id="11" name="Picture 10">
            <a:extLst>
              <a:ext uri="{FF2B5EF4-FFF2-40B4-BE49-F238E27FC236}">
                <a16:creationId xmlns:a16="http://schemas.microsoft.com/office/drawing/2014/main" id="{B14C374A-3A00-7ED6-47E7-B97A54B701F1}"/>
              </a:ext>
            </a:extLst>
          </p:cNvPr>
          <p:cNvPicPr>
            <a:picLocks noChangeAspect="1"/>
          </p:cNvPicPr>
          <p:nvPr/>
        </p:nvPicPr>
        <p:blipFill rotWithShape="1">
          <a:blip r:embed="rId3"/>
          <a:srcRect l="50922" t="10243" r="9139" b="46931"/>
          <a:stretch/>
        </p:blipFill>
        <p:spPr>
          <a:xfrm>
            <a:off x="3876655" y="3474191"/>
            <a:ext cx="2416588" cy="1384891"/>
          </a:xfrm>
          <a:prstGeom prst="rect">
            <a:avLst/>
          </a:prstGeom>
        </p:spPr>
      </p:pic>
      <p:pic>
        <p:nvPicPr>
          <p:cNvPr id="12" name="Picture 11">
            <a:extLst>
              <a:ext uri="{FF2B5EF4-FFF2-40B4-BE49-F238E27FC236}">
                <a16:creationId xmlns:a16="http://schemas.microsoft.com/office/drawing/2014/main" id="{BDD1D9FF-4554-0FCE-4E94-C73D6E1DB94E}"/>
              </a:ext>
            </a:extLst>
          </p:cNvPr>
          <p:cNvPicPr>
            <a:picLocks noChangeAspect="1"/>
          </p:cNvPicPr>
          <p:nvPr/>
        </p:nvPicPr>
        <p:blipFill rotWithShape="1">
          <a:blip r:embed="rId3"/>
          <a:srcRect l="60510" t="57333" r="2931" b="1278"/>
          <a:stretch/>
        </p:blipFill>
        <p:spPr>
          <a:xfrm>
            <a:off x="6293243" y="3479699"/>
            <a:ext cx="2279469" cy="1379175"/>
          </a:xfrm>
          <a:prstGeom prst="rect">
            <a:avLst/>
          </a:prstGeom>
        </p:spPr>
      </p:pic>
      <p:sp>
        <p:nvSpPr>
          <p:cNvPr id="19" name="TextBox 18">
            <a:extLst>
              <a:ext uri="{FF2B5EF4-FFF2-40B4-BE49-F238E27FC236}">
                <a16:creationId xmlns:a16="http://schemas.microsoft.com/office/drawing/2014/main" id="{DD4C6E52-41E3-0D58-630F-AAC14B8D38D4}"/>
              </a:ext>
            </a:extLst>
          </p:cNvPr>
          <p:cNvSpPr txBox="1"/>
          <p:nvPr/>
        </p:nvSpPr>
        <p:spPr>
          <a:xfrm>
            <a:off x="4183055" y="4777894"/>
            <a:ext cx="3386408" cy="400110"/>
          </a:xfrm>
          <a:prstGeom prst="rect">
            <a:avLst/>
          </a:prstGeom>
          <a:noFill/>
        </p:spPr>
        <p:txBody>
          <a:bodyPr wrap="square" rtlCol="0">
            <a:spAutoFit/>
          </a:bodyPr>
          <a:lstStyle/>
          <a:p>
            <a:pPr algn="r"/>
            <a:r>
              <a:rPr lang="de-CH" sz="2000" dirty="0"/>
              <a:t>Half-</a:t>
            </a:r>
            <a:r>
              <a:rPr lang="de-CH" sz="2000" dirty="0" err="1"/>
              <a:t>adder</a:t>
            </a:r>
            <a:r>
              <a:rPr lang="de-CH" sz="2000" dirty="0"/>
              <a:t> &amp; </a:t>
            </a:r>
            <a:r>
              <a:rPr lang="de-CH" sz="2000" dirty="0" err="1"/>
              <a:t>Full-adder</a:t>
            </a:r>
            <a:endParaRPr lang="en-GB" sz="2000" dirty="0"/>
          </a:p>
        </p:txBody>
      </p:sp>
    </p:spTree>
    <p:extLst>
      <p:ext uri="{BB962C8B-B14F-4D97-AF65-F5344CB8AC3E}">
        <p14:creationId xmlns:p14="http://schemas.microsoft.com/office/powerpoint/2010/main" val="427378404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6cd991bf-f022-4378-96e7-2c338aeb3f5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CS_Theme">
  <a:themeElements>
    <a:clrScheme name="uni stgallen Colors">
      <a:dk1>
        <a:sysClr val="windowText" lastClr="000000"/>
      </a:dk1>
      <a:lt1>
        <a:sysClr val="window" lastClr="FFFFFF"/>
      </a:lt1>
      <a:dk2>
        <a:srgbClr val="0A5F2D"/>
      </a:dk2>
      <a:lt2>
        <a:srgbClr val="FFFFFF"/>
      </a:lt2>
      <a:accent1>
        <a:srgbClr val="00802F"/>
      </a:accent1>
      <a:accent2>
        <a:srgbClr val="E1D7C3"/>
      </a:accent2>
      <a:accent3>
        <a:srgbClr val="EB6969"/>
      </a:accent3>
      <a:accent4>
        <a:srgbClr val="73A5AF"/>
      </a:accent4>
      <a:accent5>
        <a:srgbClr val="FFF04B"/>
      </a:accent5>
      <a:accent6>
        <a:srgbClr val="0A5F2D"/>
      </a:accent6>
      <a:hlink>
        <a:srgbClr val="00802F"/>
      </a:hlink>
      <a:folHlink>
        <a:srgbClr val="0A5F2D"/>
      </a:folHlink>
    </a:clrScheme>
    <a:fontScheme name="uni stgallen Fonts">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S_Theme" id="{14AC96C4-A653-419B-9F98-BCEAB59CA431}" vid="{36A816B0-F4C2-482D-BABA-E7D145EB4E4D}"/>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5017C11-67CF-41FA-9001-5446285FBB5A}">
  <we:reference id="0978a9cb-a548-4218-ab38-75ef22e0bf01" version="1.0.0.7"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BA3AC0B29D543742836C64EC22DE252D" ma:contentTypeVersion="10" ma:contentTypeDescription="Ein neues Dokument erstellen." ma:contentTypeScope="" ma:versionID="ec9100cfa9a0c60547e8efcdc404cd7d">
  <xsd:schema xmlns:xsd="http://www.w3.org/2001/XMLSchema" xmlns:xs="http://www.w3.org/2001/XMLSchema" xmlns:p="http://schemas.microsoft.com/office/2006/metadata/properties" xmlns:ns2="180db94c-82de-4c89-acb5-d41e1b03bacc" xmlns:ns3="5dc96929-7643-4924-91c0-9b0ff054556d" targetNamespace="http://schemas.microsoft.com/office/2006/metadata/properties" ma:root="true" ma:fieldsID="09315e31f5bd8324c08b8121df1eed69" ns2:_="" ns3:_="">
    <xsd:import namespace="180db94c-82de-4c89-acb5-d41e1b03bacc"/>
    <xsd:import namespace="5dc96929-7643-4924-91c0-9b0ff054556d"/>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db94c-82de-4c89-acb5-d41e1b03ba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Bildmarkierungen" ma:readOnly="false" ma:fieldId="{5cf76f15-5ced-4ddc-b409-7134ff3c332f}" ma:taxonomyMulti="true" ma:sspId="e6e639ec-35b1-4635-902a-5d5459502348"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dc96929-7643-4924-91c0-9b0ff054556d"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f537732f-bc61-4787-ba39-90e4ba434c8f}" ma:internalName="TaxCatchAll" ma:showField="CatchAllData" ma:web="5dc96929-7643-4924-91c0-9b0ff054556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5dc96929-7643-4924-91c0-9b0ff054556d" xsi:nil="true"/>
    <lcf76f155ced4ddcb4097134ff3c332f xmlns="180db94c-82de-4c89-acb5-d41e1b03bacc">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722CE07-BED6-42C7-BE4A-54F5B3E00E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db94c-82de-4c89-acb5-d41e1b03bacc"/>
    <ds:schemaRef ds:uri="5dc96929-7643-4924-91c0-9b0ff05455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02A3863-B526-4526-88F8-A6C0B1C49311}">
  <ds:schemaRefs>
    <ds:schemaRef ds:uri="http://www.w3.org/XML/1998/namespace"/>
    <ds:schemaRef ds:uri="http://schemas.microsoft.com/office/2006/documentManagement/types"/>
    <ds:schemaRef ds:uri="http://purl.org/dc/dcmitype/"/>
    <ds:schemaRef ds:uri="http://schemas.microsoft.com/office/2006/metadata/properties"/>
    <ds:schemaRef ds:uri="http://schemas.openxmlformats.org/package/2006/metadata/core-properties"/>
    <ds:schemaRef ds:uri="http://purl.org/dc/elements/1.1/"/>
    <ds:schemaRef ds:uri="5dc96929-7643-4924-91c0-9b0ff054556d"/>
    <ds:schemaRef ds:uri="http://schemas.microsoft.com/office/infopath/2007/PartnerControls"/>
    <ds:schemaRef ds:uri="180db94c-82de-4c89-acb5-d41e1b03bacc"/>
    <ds:schemaRef ds:uri="http://purl.org/dc/terms/"/>
  </ds:schemaRefs>
</ds:datastoreItem>
</file>

<file path=customXml/itemProps3.xml><?xml version="1.0" encoding="utf-8"?>
<ds:datastoreItem xmlns:ds="http://schemas.openxmlformats.org/officeDocument/2006/customXml" ds:itemID="{27AAF511-705D-4D22-B307-3E691874066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SCS_Theme</Template>
  <TotalTime>0</TotalTime>
  <Words>1298</Words>
  <Application>Microsoft Office PowerPoint</Application>
  <PresentationFormat>On-screen Show (16:9)</PresentationFormat>
  <Paragraphs>205</Paragraphs>
  <Slides>25</Slides>
  <Notes>1</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25</vt:i4>
      </vt:variant>
    </vt:vector>
  </HeadingPairs>
  <TitlesOfParts>
    <vt:vector size="36" baseType="lpstr">
      <vt:lpstr>Arial</vt:lpstr>
      <vt:lpstr>Calibri</vt:lpstr>
      <vt:lpstr>Cambria Math</vt:lpstr>
      <vt:lpstr>Courier New</vt:lpstr>
      <vt:lpstr>Gill Alt One MT Light</vt:lpstr>
      <vt:lpstr>Gill Sans Nova</vt:lpstr>
      <vt:lpstr>Gill Sans Nova Light</vt:lpstr>
      <vt:lpstr>Symbol</vt:lpstr>
      <vt:lpstr>Wingdings</vt:lpstr>
      <vt:lpstr>SCS_Theme</vt:lpstr>
      <vt:lpstr>think-cell Slide</vt:lpstr>
      <vt:lpstr>Fundamentals and Methods of Computer Science</vt:lpstr>
      <vt:lpstr>Today’s Menu</vt:lpstr>
      <vt:lpstr>Python/Jupyter Notebooks</vt:lpstr>
      <vt:lpstr>On your machine or in the cloud</vt:lpstr>
      <vt:lpstr>Python / Jupyter Notebook</vt:lpstr>
      <vt:lpstr>Summary of Lecture Content</vt:lpstr>
      <vt:lpstr>What is…?</vt:lpstr>
      <vt:lpstr>Bits (Binary Digits) &amp; Bytes</vt:lpstr>
      <vt:lpstr>Boolean Algebra &amp; NAND Gates</vt:lpstr>
      <vt:lpstr>Arithmetic/Logic Unit (ALU) &amp;  Central Processing Unit (CPU) </vt:lpstr>
      <vt:lpstr>Compiled vs Interpreted Programming Languages</vt:lpstr>
      <vt:lpstr>Let’s find, download, (unzip), and load Jupyter Notebooks</vt:lpstr>
      <vt:lpstr>PowerPoint Presentation</vt:lpstr>
      <vt:lpstr>Troubleshooting in Jupyter</vt:lpstr>
      <vt:lpstr>PowerPoint Presentation</vt:lpstr>
      <vt:lpstr>Short “summary” of Coding Python in 7 Slides</vt:lpstr>
      <vt:lpstr>Introduction</vt:lpstr>
      <vt:lpstr>Assigning a value to a variable</vt:lpstr>
      <vt:lpstr>Modulo and if-statements (1)  next week</vt:lpstr>
      <vt:lpstr>Modulo and if-statements (2)  next week</vt:lpstr>
      <vt:lpstr>Modulo and if-statements (3)  next week</vt:lpstr>
      <vt:lpstr>Functions  next weeks</vt:lpstr>
      <vt:lpstr>Python data types  next weeks</vt:lpstr>
      <vt:lpstr>Helpful web pages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and Methods of  Computer Science</dc:title>
  <dc:creator>Stephan Aier</dc:creator>
  <cp:lastModifiedBy>Dominik Buchegger</cp:lastModifiedBy>
  <cp:revision>39</cp:revision>
  <dcterms:created xsi:type="dcterms:W3CDTF">2022-09-12T10:36:05Z</dcterms:created>
  <dcterms:modified xsi:type="dcterms:W3CDTF">2023-09-22T07:04:44Z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0x010100BA3AC0B29D543742836C64EC22DE252D</vt:lpwstr>
  </property>
  <property fmtid="{D5CDD505-2E9C-101B-9397-08002B2CF9AE}" pid="3" name="MediaServiceImageTags">
    <vt:lpwstr/>
  </property>
</Properties>
</file>

<file path=docProps/thumbnail.jpeg>
</file>